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9" r:id="rId8"/>
    <p:sldId id="270" r:id="rId9"/>
    <p:sldId id="268" r:id="rId10"/>
    <p:sldId id="263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65" r:id="rId19"/>
  </p:sldIdLst>
  <p:sldSz cx="18288000" cy="10287000"/>
  <p:notesSz cx="6858000" cy="9144000"/>
  <p:embeddedFontLst>
    <p:embeddedFont>
      <p:font typeface="Abadi" panose="020B0604020104020204" pitchFamily="34" charset="0"/>
      <p:regular r:id="rId20"/>
    </p:embeddedFont>
    <p:embeddedFont>
      <p:font typeface="Bebas Neue Bold" panose="020B0604020202020204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Bold" panose="020B0806030504020204" charset="0"/>
      <p:regular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F03BC-278F-4229-9295-CD6BC45A0956}" v="355" dt="2024-09-15T10:23:29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3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chan Sinha" userId="6ff8d5ae49ba4588" providerId="LiveId" clId="{52FF03BC-278F-4229-9295-CD6BC45A0956}"/>
    <pc:docChg chg="undo custSel addSld delSld modSld sldOrd modMainMaster">
      <pc:chgData name="Kanchan Sinha" userId="6ff8d5ae49ba4588" providerId="LiveId" clId="{52FF03BC-278F-4229-9295-CD6BC45A0956}" dt="2024-09-18T16:24:37.267" v="2887" actId="20577"/>
      <pc:docMkLst>
        <pc:docMk/>
      </pc:docMkLst>
      <pc:sldChg chg="addSp delSp modSp mod modTransition modAnim">
        <pc:chgData name="Kanchan Sinha" userId="6ff8d5ae49ba4588" providerId="LiveId" clId="{52FF03BC-278F-4229-9295-CD6BC45A0956}" dt="2024-09-14T05:19:12.168" v="2509"/>
        <pc:sldMkLst>
          <pc:docMk/>
          <pc:sldMk cId="0" sldId="256"/>
        </pc:sldMkLst>
        <pc:spChg chg="add del">
          <ac:chgData name="Kanchan Sinha" userId="6ff8d5ae49ba4588" providerId="LiveId" clId="{52FF03BC-278F-4229-9295-CD6BC45A0956}" dt="2024-09-11T11:07:54.777" v="654" actId="478"/>
          <ac:spMkLst>
            <pc:docMk/>
            <pc:sldMk cId="0" sldId="256"/>
            <ac:spMk id="3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28:54.527" v="12" actId="478"/>
          <ac:spMkLst>
            <pc:docMk/>
            <pc:sldMk cId="0" sldId="256"/>
            <ac:spMk id="4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28:17.365" v="4" actId="478"/>
          <ac:spMkLst>
            <pc:docMk/>
            <pc:sldMk cId="0" sldId="256"/>
            <ac:spMk id="5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28:15.514" v="3" actId="478"/>
          <ac:spMkLst>
            <pc:docMk/>
            <pc:sldMk cId="0" sldId="256"/>
            <ac:spMk id="18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28:59.671" v="15" actId="478"/>
          <ac:spMkLst>
            <pc:docMk/>
            <pc:sldMk cId="0" sldId="256"/>
            <ac:spMk id="19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28:57.494" v="14" actId="478"/>
          <ac:spMkLst>
            <pc:docMk/>
            <pc:sldMk cId="0" sldId="256"/>
            <ac:spMk id="20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28:49.595" v="11" actId="478"/>
          <ac:spMkLst>
            <pc:docMk/>
            <pc:sldMk cId="0" sldId="256"/>
            <ac:spMk id="21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28:47.587" v="9" actId="478"/>
          <ac:spMkLst>
            <pc:docMk/>
            <pc:sldMk cId="0" sldId="256"/>
            <ac:spMk id="22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0:32:36.726" v="58" actId="1076"/>
          <ac:spMkLst>
            <pc:docMk/>
            <pc:sldMk cId="0" sldId="256"/>
            <ac:spMk id="29" creationId="{00000000-0000-0000-0000-000000000000}"/>
          </ac:spMkLst>
        </pc:spChg>
        <pc:spChg chg="mod">
          <ac:chgData name="Kanchan Sinha" userId="6ff8d5ae49ba4588" providerId="LiveId" clId="{52FF03BC-278F-4229-9295-CD6BC45A0956}" dt="2024-09-12T16:44:28.633" v="2365" actId="1076"/>
          <ac:spMkLst>
            <pc:docMk/>
            <pc:sldMk cId="0" sldId="256"/>
            <ac:spMk id="30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32:08.048" v="44" actId="478"/>
          <ac:spMkLst>
            <pc:docMk/>
            <pc:sldMk cId="0" sldId="256"/>
            <ac:spMk id="31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32:07.065" v="43" actId="478"/>
          <ac:spMkLst>
            <pc:docMk/>
            <pc:sldMk cId="0" sldId="256"/>
            <ac:spMk id="32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32:09.942" v="46" actId="478"/>
          <ac:spMkLst>
            <pc:docMk/>
            <pc:sldMk cId="0" sldId="256"/>
            <ac:spMk id="33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32:16.991" v="54" actId="478"/>
          <ac:spMkLst>
            <pc:docMk/>
            <pc:sldMk cId="0" sldId="256"/>
            <ac:spMk id="34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32:10.921" v="47" actId="478"/>
          <ac:spMkLst>
            <pc:docMk/>
            <pc:sldMk cId="0" sldId="256"/>
            <ac:spMk id="35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32:15.144" v="52" actId="478"/>
          <ac:spMkLst>
            <pc:docMk/>
            <pc:sldMk cId="0" sldId="256"/>
            <ac:spMk id="36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32:11.701" v="48" actId="478"/>
          <ac:spMkLst>
            <pc:docMk/>
            <pc:sldMk cId="0" sldId="256"/>
            <ac:spMk id="37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32:13.543" v="51" actId="478"/>
          <ac:spMkLst>
            <pc:docMk/>
            <pc:sldMk cId="0" sldId="256"/>
            <ac:spMk id="38" creationId="{00000000-0000-0000-0000-000000000000}"/>
          </ac:spMkLst>
        </pc:spChg>
        <pc:spChg chg="add mod">
          <ac:chgData name="Kanchan Sinha" userId="6ff8d5ae49ba4588" providerId="LiveId" clId="{52FF03BC-278F-4229-9295-CD6BC45A0956}" dt="2024-09-11T10:34:11.382" v="99" actId="1076"/>
          <ac:spMkLst>
            <pc:docMk/>
            <pc:sldMk cId="0" sldId="256"/>
            <ac:spMk id="42" creationId="{38CBDEB4-E524-9ACE-14F0-B7AAA4772FF9}"/>
          </ac:spMkLst>
        </pc:spChg>
        <pc:grpChg chg="add del">
          <ac:chgData name="Kanchan Sinha" userId="6ff8d5ae49ba4588" providerId="LiveId" clId="{52FF03BC-278F-4229-9295-CD6BC45A0956}" dt="2024-09-11T10:29:03.471" v="17" actId="478"/>
          <ac:grpSpMkLst>
            <pc:docMk/>
            <pc:sldMk cId="0" sldId="256"/>
            <ac:grpSpMk id="9" creationId="{00000000-0000-0000-0000-000000000000}"/>
          </ac:grpSpMkLst>
        </pc:grpChg>
        <pc:grpChg chg="del mod">
          <ac:chgData name="Kanchan Sinha" userId="6ff8d5ae49ba4588" providerId="LiveId" clId="{52FF03BC-278F-4229-9295-CD6BC45A0956}" dt="2024-09-11T10:31:11.022" v="30" actId="478"/>
          <ac:grpSpMkLst>
            <pc:docMk/>
            <pc:sldMk cId="0" sldId="256"/>
            <ac:grpSpMk id="27" creationId="{00000000-0000-0000-0000-000000000000}"/>
          </ac:grpSpMkLst>
        </pc:grpChg>
        <pc:picChg chg="add mod">
          <ac:chgData name="Kanchan Sinha" userId="6ff8d5ae49ba4588" providerId="LiveId" clId="{52FF03BC-278F-4229-9295-CD6BC45A0956}" dt="2024-09-12T16:44:29.738" v="2366"/>
          <ac:picMkLst>
            <pc:docMk/>
            <pc:sldMk cId="0" sldId="256"/>
            <ac:picMk id="4" creationId="{74811C01-5ADD-7915-5946-9729E4505AA2}"/>
          </ac:picMkLst>
        </pc:picChg>
        <pc:picChg chg="add mod">
          <ac:chgData name="Kanchan Sinha" userId="6ff8d5ae49ba4588" providerId="LiveId" clId="{52FF03BC-278F-4229-9295-CD6BC45A0956}" dt="2024-09-12T16:52:42.537" v="2370" actId="1038"/>
          <ac:picMkLst>
            <pc:docMk/>
            <pc:sldMk cId="0" sldId="256"/>
            <ac:picMk id="5" creationId="{E2066C2D-6200-3DFC-5AA1-6BEAA39032AF}"/>
          </ac:picMkLst>
        </pc:picChg>
        <pc:picChg chg="add del mod">
          <ac:chgData name="Kanchan Sinha" userId="6ff8d5ae49ba4588" providerId="LiveId" clId="{52FF03BC-278F-4229-9295-CD6BC45A0956}" dt="2024-09-12T16:16:02.590" v="2226"/>
          <ac:picMkLst>
            <pc:docMk/>
            <pc:sldMk cId="0" sldId="256"/>
            <ac:picMk id="18" creationId="{BF3053E6-D7B0-A1D5-8930-C4BA753A9599}"/>
          </ac:picMkLst>
        </pc:picChg>
        <pc:picChg chg="add mod">
          <ac:chgData name="Kanchan Sinha" userId="6ff8d5ae49ba4588" providerId="LiveId" clId="{52FF03BC-278F-4229-9295-CD6BC45A0956}" dt="2024-09-11T11:07:49.470" v="652" actId="1038"/>
          <ac:picMkLst>
            <pc:docMk/>
            <pc:sldMk cId="0" sldId="256"/>
            <ac:picMk id="39" creationId="{B500DDF7-B4B5-3C69-C237-732AB7603F0D}"/>
          </ac:picMkLst>
        </pc:picChg>
        <pc:picChg chg="add mod">
          <ac:chgData name="Kanchan Sinha" userId="6ff8d5ae49ba4588" providerId="LiveId" clId="{52FF03BC-278F-4229-9295-CD6BC45A0956}" dt="2024-09-11T10:32:50.055" v="60" actId="14100"/>
          <ac:picMkLst>
            <pc:docMk/>
            <pc:sldMk cId="0" sldId="256"/>
            <ac:picMk id="41" creationId="{8EB81E88-360A-4E78-9BB9-8A0B8614D41C}"/>
          </ac:picMkLst>
        </pc:picChg>
      </pc:sldChg>
      <pc:sldChg chg="addSp delSp modSp mod modTransition delAnim modAnim">
        <pc:chgData name="Kanchan Sinha" userId="6ff8d5ae49ba4588" providerId="LiveId" clId="{52FF03BC-278F-4229-9295-CD6BC45A0956}" dt="2024-09-12T16:34:53.081" v="2362" actId="1036"/>
        <pc:sldMkLst>
          <pc:docMk/>
          <pc:sldMk cId="0" sldId="257"/>
        </pc:sldMkLst>
        <pc:spChg chg="del">
          <ac:chgData name="Kanchan Sinha" userId="6ff8d5ae49ba4588" providerId="LiveId" clId="{52FF03BC-278F-4229-9295-CD6BC45A0956}" dt="2024-09-11T10:40:40.226" v="215" actId="478"/>
          <ac:spMkLst>
            <pc:docMk/>
            <pc:sldMk cId="0" sldId="257"/>
            <ac:spMk id="8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35:37.634" v="149" actId="478"/>
          <ac:spMkLst>
            <pc:docMk/>
            <pc:sldMk cId="0" sldId="257"/>
            <ac:spMk id="9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35:35.986" v="148" actId="478"/>
          <ac:spMkLst>
            <pc:docMk/>
            <pc:sldMk cId="0" sldId="257"/>
            <ac:spMk id="24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40:43.936" v="218" actId="478"/>
          <ac:spMkLst>
            <pc:docMk/>
            <pc:sldMk cId="0" sldId="257"/>
            <ac:spMk id="25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40:42.299" v="217" actId="478"/>
          <ac:spMkLst>
            <pc:docMk/>
            <pc:sldMk cId="0" sldId="257"/>
            <ac:spMk id="26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40:38.706" v="214" actId="478"/>
          <ac:spMkLst>
            <pc:docMk/>
            <pc:sldMk cId="0" sldId="257"/>
            <ac:spMk id="27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40:35.777" v="212" actId="478"/>
          <ac:spMkLst>
            <pc:docMk/>
            <pc:sldMk cId="0" sldId="257"/>
            <ac:spMk id="28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0:40:07.004" v="204" actId="1076"/>
          <ac:spMkLst>
            <pc:docMk/>
            <pc:sldMk cId="0" sldId="257"/>
            <ac:spMk id="29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35:30.824" v="145" actId="478"/>
          <ac:spMkLst>
            <pc:docMk/>
            <pc:sldMk cId="0" sldId="257"/>
            <ac:spMk id="30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0:40:22.471" v="211" actId="5793"/>
          <ac:spMkLst>
            <pc:docMk/>
            <pc:sldMk cId="0" sldId="257"/>
            <ac:spMk id="31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36:01.807" v="151" actId="478"/>
          <ac:spMkLst>
            <pc:docMk/>
            <pc:sldMk cId="0" sldId="257"/>
            <ac:spMk id="32" creationId="{00000000-0000-0000-0000-000000000000}"/>
          </ac:spMkLst>
        </pc:spChg>
        <pc:spChg chg="add mod">
          <ac:chgData name="Kanchan Sinha" userId="6ff8d5ae49ba4588" providerId="LiveId" clId="{52FF03BC-278F-4229-9295-CD6BC45A0956}" dt="2024-09-12T16:34:53.081" v="2362" actId="1036"/>
          <ac:spMkLst>
            <pc:docMk/>
            <pc:sldMk cId="0" sldId="257"/>
            <ac:spMk id="34" creationId="{5353F919-AD5F-1592-305E-A617B88BA7F6}"/>
          </ac:spMkLst>
        </pc:spChg>
        <pc:picChg chg="add del mod">
          <ac:chgData name="Kanchan Sinha" userId="6ff8d5ae49ba4588" providerId="LiveId" clId="{52FF03BC-278F-4229-9295-CD6BC45A0956}" dt="2024-09-12T16:20:43.233" v="2274" actId="478"/>
          <ac:picMkLst>
            <pc:docMk/>
            <pc:sldMk cId="0" sldId="257"/>
            <ac:picMk id="26" creationId="{4651CE73-FE58-DEA0-934A-3B8954B0C190}"/>
          </ac:picMkLst>
        </pc:picChg>
        <pc:picChg chg="add mod">
          <ac:chgData name="Kanchan Sinha" userId="6ff8d5ae49ba4588" providerId="LiveId" clId="{52FF03BC-278F-4229-9295-CD6BC45A0956}" dt="2024-09-11T11:07:45.129" v="650" actId="1038"/>
          <ac:picMkLst>
            <pc:docMk/>
            <pc:sldMk cId="0" sldId="257"/>
            <ac:picMk id="33" creationId="{71D9AC8D-30F7-6BB4-DACA-F2BB668E8A86}"/>
          </ac:picMkLst>
        </pc:picChg>
      </pc:sldChg>
      <pc:sldChg chg="addSp delSp modSp mod modTransition delAnim modAnim">
        <pc:chgData name="Kanchan Sinha" userId="6ff8d5ae49ba4588" providerId="LiveId" clId="{52FF03BC-278F-4229-9295-CD6BC45A0956}" dt="2024-09-13T13:52:22.310" v="2476" actId="20577"/>
        <pc:sldMkLst>
          <pc:docMk/>
          <pc:sldMk cId="0" sldId="258"/>
        </pc:sldMkLst>
        <pc:spChg chg="del">
          <ac:chgData name="Kanchan Sinha" userId="6ff8d5ae49ba4588" providerId="LiveId" clId="{52FF03BC-278F-4229-9295-CD6BC45A0956}" dt="2024-09-11T10:55:00.151" v="412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55:08.318" v="418" actId="478"/>
          <ac:spMkLst>
            <pc:docMk/>
            <pc:sldMk cId="0" sldId="258"/>
            <ac:spMk id="6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55:07.182" v="417" actId="478"/>
          <ac:spMkLst>
            <pc:docMk/>
            <pc:sldMk cId="0" sldId="258"/>
            <ac:spMk id="19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55:02.729" v="414" actId="478"/>
          <ac:spMkLst>
            <pc:docMk/>
            <pc:sldMk cId="0" sldId="258"/>
            <ac:spMk id="20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55:01.404" v="413" actId="478"/>
          <ac:spMkLst>
            <pc:docMk/>
            <pc:sldMk cId="0" sldId="258"/>
            <ac:spMk id="21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0:54:58.447" v="411" actId="478"/>
          <ac:spMkLst>
            <pc:docMk/>
            <pc:sldMk cId="0" sldId="258"/>
            <ac:spMk id="22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54:56.698" v="410" actId="478"/>
          <ac:spMkLst>
            <pc:docMk/>
            <pc:sldMk cId="0" sldId="258"/>
            <ac:spMk id="23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0:54:52.550" v="408" actId="14100"/>
          <ac:spMkLst>
            <pc:docMk/>
            <pc:sldMk cId="0" sldId="258"/>
            <ac:spMk id="31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58:00.372" v="466" actId="478"/>
          <ac:spMkLst>
            <pc:docMk/>
            <pc:sldMk cId="0" sldId="258"/>
            <ac:spMk id="32" creationId="{00000000-0000-0000-0000-000000000000}"/>
          </ac:spMkLst>
        </pc:spChg>
        <pc:spChg chg="mod">
          <ac:chgData name="Kanchan Sinha" userId="6ff8d5ae49ba4588" providerId="LiveId" clId="{52FF03BC-278F-4229-9295-CD6BC45A0956}" dt="2024-09-13T13:52:12.638" v="2460" actId="20577"/>
          <ac:spMkLst>
            <pc:docMk/>
            <pc:sldMk cId="0" sldId="258"/>
            <ac:spMk id="33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0:57:45.642" v="463" actId="122"/>
          <ac:spMkLst>
            <pc:docMk/>
            <pc:sldMk cId="0" sldId="258"/>
            <ac:spMk id="35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58:41.539" v="482" actId="478"/>
          <ac:spMkLst>
            <pc:docMk/>
            <pc:sldMk cId="0" sldId="258"/>
            <ac:spMk id="37" creationId="{00000000-0000-0000-0000-000000000000}"/>
          </ac:spMkLst>
        </pc:spChg>
        <pc:spChg chg="mod">
          <ac:chgData name="Kanchan Sinha" userId="6ff8d5ae49ba4588" providerId="LiveId" clId="{52FF03BC-278F-4229-9295-CD6BC45A0956}" dt="2024-09-13T13:52:22.310" v="2476" actId="20577"/>
          <ac:spMkLst>
            <pc:docMk/>
            <pc:sldMk cId="0" sldId="258"/>
            <ac:spMk id="38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0:58:44.480" v="485" actId="478"/>
          <ac:spMkLst>
            <pc:docMk/>
            <pc:sldMk cId="0" sldId="258"/>
            <ac:spMk id="42" creationId="{00000000-0000-0000-0000-000000000000}"/>
          </ac:spMkLst>
        </pc:spChg>
        <pc:spChg chg="add del mod">
          <ac:chgData name="Kanchan Sinha" userId="6ff8d5ae49ba4588" providerId="LiveId" clId="{52FF03BC-278F-4229-9295-CD6BC45A0956}" dt="2024-09-11T10:54:06.865" v="361" actId="478"/>
          <ac:spMkLst>
            <pc:docMk/>
            <pc:sldMk cId="0" sldId="258"/>
            <ac:spMk id="43" creationId="{EA94A84F-D221-0593-2B70-E9B7EFBE5515}"/>
          </ac:spMkLst>
        </pc:spChg>
        <pc:spChg chg="add del mod">
          <ac:chgData name="Kanchan Sinha" userId="6ff8d5ae49ba4588" providerId="LiveId" clId="{52FF03BC-278F-4229-9295-CD6BC45A0956}" dt="2024-09-11T10:57:37.344" v="461" actId="478"/>
          <ac:spMkLst>
            <pc:docMk/>
            <pc:sldMk cId="0" sldId="258"/>
            <ac:spMk id="44" creationId="{93CC366E-DF4F-7524-0482-2C514344752F}"/>
          </ac:spMkLst>
        </pc:spChg>
        <pc:spChg chg="add del mod">
          <ac:chgData name="Kanchan Sinha" userId="6ff8d5ae49ba4588" providerId="LiveId" clId="{52FF03BC-278F-4229-9295-CD6BC45A0956}" dt="2024-09-11T10:58:23.320" v="479" actId="478"/>
          <ac:spMkLst>
            <pc:docMk/>
            <pc:sldMk cId="0" sldId="258"/>
            <ac:spMk id="45" creationId="{6A855697-4E91-BFDB-0E1B-BC9CACC0F65A}"/>
          </ac:spMkLst>
        </pc:spChg>
        <pc:spChg chg="add mod">
          <ac:chgData name="Kanchan Sinha" userId="6ff8d5ae49ba4588" providerId="LiveId" clId="{52FF03BC-278F-4229-9295-CD6BC45A0956}" dt="2024-09-11T10:57:50.267" v="464"/>
          <ac:spMkLst>
            <pc:docMk/>
            <pc:sldMk cId="0" sldId="258"/>
            <ac:spMk id="47" creationId="{23BD648A-C8CA-604C-69AB-E2DC1BE2E00C}"/>
          </ac:spMkLst>
        </pc:spChg>
        <pc:spChg chg="add mod">
          <ac:chgData name="Kanchan Sinha" userId="6ff8d5ae49ba4588" providerId="LiveId" clId="{52FF03BC-278F-4229-9295-CD6BC45A0956}" dt="2024-09-11T11:00:57.546" v="521" actId="1038"/>
          <ac:spMkLst>
            <pc:docMk/>
            <pc:sldMk cId="0" sldId="258"/>
            <ac:spMk id="48" creationId="{42F6B0EC-E576-96DC-2617-AC3F9AE5CD4B}"/>
          </ac:spMkLst>
        </pc:spChg>
        <pc:spChg chg="add mod">
          <ac:chgData name="Kanchan Sinha" userId="6ff8d5ae49ba4588" providerId="LiveId" clId="{52FF03BC-278F-4229-9295-CD6BC45A0956}" dt="2024-09-11T11:01:18.818" v="524" actId="1076"/>
          <ac:spMkLst>
            <pc:docMk/>
            <pc:sldMk cId="0" sldId="258"/>
            <ac:spMk id="49" creationId="{AF6DA014-E0FD-7B5B-4C06-767D8CA5298F}"/>
          </ac:spMkLst>
        </pc:spChg>
        <pc:grpChg chg="del">
          <ac:chgData name="Kanchan Sinha" userId="6ff8d5ae49ba4588" providerId="LiveId" clId="{52FF03BC-278F-4229-9295-CD6BC45A0956}" dt="2024-09-11T10:53:04.062" v="354" actId="478"/>
          <ac:grpSpMkLst>
            <pc:docMk/>
            <pc:sldMk cId="0" sldId="258"/>
            <ac:grpSpMk id="24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0:53:30.240" v="355" actId="478"/>
          <ac:grpSpMkLst>
            <pc:docMk/>
            <pc:sldMk cId="0" sldId="258"/>
            <ac:grpSpMk id="26" creationId="{00000000-0000-0000-0000-000000000000}"/>
          </ac:grpSpMkLst>
        </pc:grpChg>
        <pc:grpChg chg="del mod">
          <ac:chgData name="Kanchan Sinha" userId="6ff8d5ae49ba4588" providerId="LiveId" clId="{52FF03BC-278F-4229-9295-CD6BC45A0956}" dt="2024-09-11T11:00:47.808" v="511" actId="478"/>
          <ac:grpSpMkLst>
            <pc:docMk/>
            <pc:sldMk cId="0" sldId="258"/>
            <ac:grpSpMk id="28" creationId="{00000000-0000-0000-0000-000000000000}"/>
          </ac:grpSpMkLst>
        </pc:grpChg>
        <pc:grpChg chg="mod">
          <ac:chgData name="Kanchan Sinha" userId="6ff8d5ae49ba4588" providerId="LiveId" clId="{52FF03BC-278F-4229-9295-CD6BC45A0956}" dt="2024-09-11T11:01:14.624" v="523" actId="1076"/>
          <ac:grpSpMkLst>
            <pc:docMk/>
            <pc:sldMk cId="0" sldId="258"/>
            <ac:grpSpMk id="34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0:58:43.293" v="483" actId="478"/>
          <ac:grpSpMkLst>
            <pc:docMk/>
            <pc:sldMk cId="0" sldId="258"/>
            <ac:grpSpMk id="39" creationId="{00000000-0000-0000-0000-000000000000}"/>
          </ac:grpSpMkLst>
        </pc:grpChg>
        <pc:picChg chg="add del mod">
          <ac:chgData name="Kanchan Sinha" userId="6ff8d5ae49ba4588" providerId="LiveId" clId="{52FF03BC-278F-4229-9295-CD6BC45A0956}" dt="2024-09-12T16:19:59.545" v="2260" actId="478"/>
          <ac:picMkLst>
            <pc:docMk/>
            <pc:sldMk cId="0" sldId="258"/>
            <ac:picMk id="20" creationId="{6BE6354C-A189-720D-996D-4562A64E9A08}"/>
          </ac:picMkLst>
        </pc:picChg>
        <pc:picChg chg="add mod">
          <ac:chgData name="Kanchan Sinha" userId="6ff8d5ae49ba4588" providerId="LiveId" clId="{52FF03BC-278F-4229-9295-CD6BC45A0956}" dt="2024-09-11T11:07:36.892" v="646" actId="1038"/>
          <ac:picMkLst>
            <pc:docMk/>
            <pc:sldMk cId="0" sldId="258"/>
            <ac:picMk id="46" creationId="{604D6E69-5CA4-2FC9-7188-308650AAEDE3}"/>
          </ac:picMkLst>
        </pc:picChg>
      </pc:sldChg>
      <pc:sldChg chg="addSp delSp modSp mod modTransition delAnim">
        <pc:chgData name="Kanchan Sinha" userId="6ff8d5ae49ba4588" providerId="LiveId" clId="{52FF03BC-278F-4229-9295-CD6BC45A0956}" dt="2024-09-13T16:19:27.169" v="2494" actId="20577"/>
        <pc:sldMkLst>
          <pc:docMk/>
          <pc:sldMk cId="0" sldId="259"/>
        </pc:sldMkLst>
        <pc:spChg chg="del">
          <ac:chgData name="Kanchan Sinha" userId="6ff8d5ae49ba4588" providerId="LiveId" clId="{52FF03BC-278F-4229-9295-CD6BC45A0956}" dt="2024-09-11T11:13:58.029" v="775" actId="478"/>
          <ac:spMkLst>
            <pc:docMk/>
            <pc:sldMk cId="0" sldId="259"/>
            <ac:spMk id="4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1:10:40.377" v="714" actId="478"/>
          <ac:spMkLst>
            <pc:docMk/>
            <pc:sldMk cId="0" sldId="259"/>
            <ac:spMk id="5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1:10:50.543" v="721" actId="478"/>
          <ac:spMkLst>
            <pc:docMk/>
            <pc:sldMk cId="0" sldId="259"/>
            <ac:spMk id="6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1:10:49.483" v="720" actId="478"/>
          <ac:spMkLst>
            <pc:docMk/>
            <pc:sldMk cId="0" sldId="259"/>
            <ac:spMk id="19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1:10:46.224" v="718" actId="478"/>
          <ac:spMkLst>
            <pc:docMk/>
            <pc:sldMk cId="0" sldId="259"/>
            <ac:spMk id="20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1:10:44.407" v="717" actId="478"/>
          <ac:spMkLst>
            <pc:docMk/>
            <pc:sldMk cId="0" sldId="259"/>
            <ac:spMk id="21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1:10:42.001" v="715" actId="478"/>
          <ac:spMkLst>
            <pc:docMk/>
            <pc:sldMk cId="0" sldId="259"/>
            <ac:spMk id="22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1:10:38.157" v="713" actId="478"/>
          <ac:spMkLst>
            <pc:docMk/>
            <pc:sldMk cId="0" sldId="259"/>
            <ac:spMk id="23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1:10:12.590" v="709" actId="14100"/>
          <ac:spMkLst>
            <pc:docMk/>
            <pc:sldMk cId="0" sldId="259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3T16:15:54.311" v="2485" actId="1036"/>
          <ac:spMkLst>
            <pc:docMk/>
            <pc:sldMk cId="0" sldId="259"/>
            <ac:spMk id="35" creationId="{00000000-0000-0000-0000-000000000000}"/>
          </ac:spMkLst>
        </pc:spChg>
        <pc:spChg chg="mod">
          <ac:chgData name="Kanchan Sinha" userId="6ff8d5ae49ba4588" providerId="LiveId" clId="{52FF03BC-278F-4229-9295-CD6BC45A0956}" dt="2024-09-13T16:19:27.169" v="2494" actId="20577"/>
          <ac:spMkLst>
            <pc:docMk/>
            <pc:sldMk cId="0" sldId="259"/>
            <ac:spMk id="36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1:23:03.695" v="822" actId="1037"/>
          <ac:spMkLst>
            <pc:docMk/>
            <pc:sldMk cId="0" sldId="259"/>
            <ac:spMk id="40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1:14:15.509" v="780" actId="478"/>
          <ac:spMkLst>
            <pc:docMk/>
            <pc:sldMk cId="0" sldId="259"/>
            <ac:spMk id="41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1:22:48.167" v="815" actId="1037"/>
          <ac:spMkLst>
            <pc:docMk/>
            <pc:sldMk cId="0" sldId="259"/>
            <ac:spMk id="45" creationId="{00000000-0000-0000-0000-000000000000}"/>
          </ac:spMkLst>
        </pc:spChg>
        <pc:spChg chg="add mod">
          <ac:chgData name="Kanchan Sinha" userId="6ff8d5ae49ba4588" providerId="LiveId" clId="{52FF03BC-278F-4229-9295-CD6BC45A0956}" dt="2024-09-13T16:14:51.724" v="2477" actId="20577"/>
          <ac:spMkLst>
            <pc:docMk/>
            <pc:sldMk cId="0" sldId="259"/>
            <ac:spMk id="48" creationId="{6DB601A2-8EE1-91D4-7388-3BD4D31D3BFB}"/>
          </ac:spMkLst>
        </pc:spChg>
        <pc:grpChg chg="add del">
          <ac:chgData name="Kanchan Sinha" userId="6ff8d5ae49ba4588" providerId="LiveId" clId="{52FF03BC-278F-4229-9295-CD6BC45A0956}" dt="2024-09-11T11:09:34.426" v="666" actId="478"/>
          <ac:grpSpMkLst>
            <pc:docMk/>
            <pc:sldMk cId="0" sldId="259"/>
            <ac:grpSpMk id="24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1:09:35.138" v="667" actId="478"/>
          <ac:grpSpMkLst>
            <pc:docMk/>
            <pc:sldMk cId="0" sldId="259"/>
            <ac:grpSpMk id="26" creationId="{00000000-0000-0000-0000-000000000000}"/>
          </ac:grpSpMkLst>
        </pc:grpChg>
        <pc:grpChg chg="del mod">
          <ac:chgData name="Kanchan Sinha" userId="6ff8d5ae49ba4588" providerId="LiveId" clId="{52FF03BC-278F-4229-9295-CD6BC45A0956}" dt="2024-09-11T11:14:57.347" v="788" actId="478"/>
          <ac:grpSpMkLst>
            <pc:docMk/>
            <pc:sldMk cId="0" sldId="259"/>
            <ac:grpSpMk id="28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1:10:01.846" v="706" actId="478"/>
          <ac:grpSpMkLst>
            <pc:docMk/>
            <pc:sldMk cId="0" sldId="259"/>
            <ac:grpSpMk id="31" creationId="{00000000-0000-0000-0000-000000000000}"/>
          </ac:grpSpMkLst>
        </pc:grpChg>
        <pc:grpChg chg="mod">
          <ac:chgData name="Kanchan Sinha" userId="6ff8d5ae49ba4588" providerId="LiveId" clId="{52FF03BC-278F-4229-9295-CD6BC45A0956}" dt="2024-09-11T11:22:31.190" v="802" actId="1037"/>
          <ac:grpSpMkLst>
            <pc:docMk/>
            <pc:sldMk cId="0" sldId="259"/>
            <ac:grpSpMk id="37" creationId="{00000000-0000-0000-0000-000000000000}"/>
          </ac:grpSpMkLst>
        </pc:grpChg>
        <pc:grpChg chg="mod">
          <ac:chgData name="Kanchan Sinha" userId="6ff8d5ae49ba4588" providerId="LiveId" clId="{52FF03BC-278F-4229-9295-CD6BC45A0956}" dt="2024-09-11T11:22:41.203" v="809" actId="1037"/>
          <ac:grpSpMkLst>
            <pc:docMk/>
            <pc:sldMk cId="0" sldId="259"/>
            <ac:grpSpMk id="42" creationId="{00000000-0000-0000-0000-000000000000}"/>
          </ac:grpSpMkLst>
        </pc:grpChg>
        <pc:picChg chg="add del mod">
          <ac:chgData name="Kanchan Sinha" userId="6ff8d5ae49ba4588" providerId="LiveId" clId="{52FF03BC-278F-4229-9295-CD6BC45A0956}" dt="2024-09-12T16:20:06.291" v="2262" actId="478"/>
          <ac:picMkLst>
            <pc:docMk/>
            <pc:sldMk cId="0" sldId="259"/>
            <ac:picMk id="6" creationId="{8748A912-F1A4-A209-FC97-F699A9B4B459}"/>
          </ac:picMkLst>
        </pc:picChg>
        <pc:picChg chg="add mod">
          <ac:chgData name="Kanchan Sinha" userId="6ff8d5ae49ba4588" providerId="LiveId" clId="{52FF03BC-278F-4229-9295-CD6BC45A0956}" dt="2024-09-11T11:10:56.446" v="722"/>
          <ac:picMkLst>
            <pc:docMk/>
            <pc:sldMk cId="0" sldId="259"/>
            <ac:picMk id="46" creationId="{C25C514B-F009-1A0A-7F14-151D03DF1E62}"/>
          </ac:picMkLst>
        </pc:picChg>
        <pc:picChg chg="add mod">
          <ac:chgData name="Kanchan Sinha" userId="6ff8d5ae49ba4588" providerId="LiveId" clId="{52FF03BC-278F-4229-9295-CD6BC45A0956}" dt="2024-09-11T11:13:16.335" v="762"/>
          <ac:picMkLst>
            <pc:docMk/>
            <pc:sldMk cId="0" sldId="259"/>
            <ac:picMk id="47" creationId="{59C27B36-DDD1-A855-FD07-5E88D0FA5D73}"/>
          </ac:picMkLst>
        </pc:picChg>
        <pc:picChg chg="add mod">
          <ac:chgData name="Kanchan Sinha" userId="6ff8d5ae49ba4588" providerId="LiveId" clId="{52FF03BC-278F-4229-9295-CD6BC45A0956}" dt="2024-09-13T16:15:59.723" v="2486" actId="1076"/>
          <ac:picMkLst>
            <pc:docMk/>
            <pc:sldMk cId="0" sldId="259"/>
            <ac:picMk id="50" creationId="{D566D45E-9A65-E1C6-97EB-165720A9E237}"/>
          </ac:picMkLst>
        </pc:picChg>
      </pc:sldChg>
      <pc:sldChg chg="del">
        <pc:chgData name="Kanchan Sinha" userId="6ff8d5ae49ba4588" providerId="LiveId" clId="{52FF03BC-278F-4229-9295-CD6BC45A0956}" dt="2024-09-12T10:02:03.829" v="2211" actId="47"/>
        <pc:sldMkLst>
          <pc:docMk/>
          <pc:sldMk cId="0" sldId="260"/>
        </pc:sldMkLst>
      </pc:sldChg>
      <pc:sldChg chg="del">
        <pc:chgData name="Kanchan Sinha" userId="6ff8d5ae49ba4588" providerId="LiveId" clId="{52FF03BC-278F-4229-9295-CD6BC45A0956}" dt="2024-09-12T10:02:05.261" v="2212" actId="47"/>
        <pc:sldMkLst>
          <pc:docMk/>
          <pc:sldMk cId="0" sldId="261"/>
        </pc:sldMkLst>
      </pc:sldChg>
      <pc:sldChg chg="del">
        <pc:chgData name="Kanchan Sinha" userId="6ff8d5ae49ba4588" providerId="LiveId" clId="{52FF03BC-278F-4229-9295-CD6BC45A0956}" dt="2024-09-12T10:02:07.134" v="2213" actId="47"/>
        <pc:sldMkLst>
          <pc:docMk/>
          <pc:sldMk cId="0" sldId="262"/>
        </pc:sldMkLst>
      </pc:sldChg>
      <pc:sldChg chg="addSp delSp modSp mod ord modTransition delAnim">
        <pc:chgData name="Kanchan Sinha" userId="6ff8d5ae49ba4588" providerId="LiveId" clId="{52FF03BC-278F-4229-9295-CD6BC45A0956}" dt="2024-09-13T17:11:18.109" v="2495" actId="20577"/>
        <pc:sldMkLst>
          <pc:docMk/>
          <pc:sldMk cId="0" sldId="263"/>
        </pc:sldMkLst>
        <pc:spChg chg="mod">
          <ac:chgData name="Kanchan Sinha" userId="6ff8d5ae49ba4588" providerId="LiveId" clId="{52FF03BC-278F-4229-9295-CD6BC45A0956}" dt="2024-09-11T12:12:49.186" v="1697" actId="1076"/>
          <ac:spMkLst>
            <pc:docMk/>
            <pc:sldMk cId="0" sldId="263"/>
            <ac:spMk id="2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37:32.840" v="1896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2:11:54.410" v="1679" actId="478"/>
          <ac:spMkLst>
            <pc:docMk/>
            <pc:sldMk cId="0" sldId="263"/>
            <ac:spMk id="6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2:11:53.444" v="1678" actId="478"/>
          <ac:spMkLst>
            <pc:docMk/>
            <pc:sldMk cId="0" sldId="263"/>
            <ac:spMk id="19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6:36:11.581" v="1877"/>
          <ac:spMkLst>
            <pc:docMk/>
            <pc:sldMk cId="0" sldId="263"/>
            <ac:spMk id="19" creationId="{7A10D7C7-4A34-C057-D2B9-5392E1206E0B}"/>
          </ac:spMkLst>
        </pc:spChg>
        <pc:spChg chg="del">
          <ac:chgData name="Kanchan Sinha" userId="6ff8d5ae49ba4588" providerId="LiveId" clId="{52FF03BC-278F-4229-9295-CD6BC45A0956}" dt="2024-09-11T12:12:02.635" v="1684" actId="478"/>
          <ac:spMkLst>
            <pc:docMk/>
            <pc:sldMk cId="0" sldId="263"/>
            <ac:spMk id="20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6:36:11.581" v="1877"/>
          <ac:spMkLst>
            <pc:docMk/>
            <pc:sldMk cId="0" sldId="263"/>
            <ac:spMk id="20" creationId="{7FAF1F0B-5280-5A27-0060-C2BA26FF188E}"/>
          </ac:spMkLst>
        </pc:spChg>
        <pc:spChg chg="del mod">
          <ac:chgData name="Kanchan Sinha" userId="6ff8d5ae49ba4588" providerId="LiveId" clId="{52FF03BC-278F-4229-9295-CD6BC45A0956}" dt="2024-09-11T12:12:00.024" v="1683" actId="478"/>
          <ac:spMkLst>
            <pc:docMk/>
            <pc:sldMk cId="0" sldId="263"/>
            <ac:spMk id="21" creationId="{00000000-0000-0000-0000-000000000000}"/>
          </ac:spMkLst>
        </pc:spChg>
        <pc:spChg chg="add del mod">
          <ac:chgData name="Kanchan Sinha" userId="6ff8d5ae49ba4588" providerId="LiveId" clId="{52FF03BC-278F-4229-9295-CD6BC45A0956}" dt="2024-09-11T16:36:56.584" v="1891" actId="478"/>
          <ac:spMkLst>
            <pc:docMk/>
            <pc:sldMk cId="0" sldId="263"/>
            <ac:spMk id="21" creationId="{57896B57-80B8-CE24-8B8F-E84C26FBFBD5}"/>
          </ac:spMkLst>
        </pc:spChg>
        <pc:spChg chg="del">
          <ac:chgData name="Kanchan Sinha" userId="6ff8d5ae49ba4588" providerId="LiveId" clId="{52FF03BC-278F-4229-9295-CD6BC45A0956}" dt="2024-09-11T12:11:57.777" v="1681" actId="478"/>
          <ac:spMkLst>
            <pc:docMk/>
            <pc:sldMk cId="0" sldId="263"/>
            <ac:spMk id="22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2:11:56.352" v="1680" actId="478"/>
          <ac:spMkLst>
            <pc:docMk/>
            <pc:sldMk cId="0" sldId="263"/>
            <ac:spMk id="23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6:36:17.409" v="1879"/>
          <ac:spMkLst>
            <pc:docMk/>
            <pc:sldMk cId="0" sldId="263"/>
            <ac:spMk id="23" creationId="{6BD4072A-177F-E4A8-8CB9-FDE8AA8F9F11}"/>
          </ac:spMkLst>
        </pc:spChg>
        <pc:spChg chg="mod">
          <ac:chgData name="Kanchan Sinha" userId="6ff8d5ae49ba4588" providerId="LiveId" clId="{52FF03BC-278F-4229-9295-CD6BC45A0956}" dt="2024-09-11T16:36:17.409" v="1879"/>
          <ac:spMkLst>
            <pc:docMk/>
            <pc:sldMk cId="0" sldId="263"/>
            <ac:spMk id="24" creationId="{2B712663-F01D-CA5B-9A37-72575BB26E2C}"/>
          </ac:spMkLst>
        </pc:spChg>
        <pc:spChg chg="add mod">
          <ac:chgData name="Kanchan Sinha" userId="6ff8d5ae49ba4588" providerId="LiveId" clId="{52FF03BC-278F-4229-9295-CD6BC45A0956}" dt="2024-09-11T16:38:53.450" v="1935" actId="20577"/>
          <ac:spMkLst>
            <pc:docMk/>
            <pc:sldMk cId="0" sldId="263"/>
            <ac:spMk id="25" creationId="{6BB5EDB6-5166-9553-E815-658053868556}"/>
          </ac:spMkLst>
        </pc:spChg>
        <pc:spChg chg="mod">
          <ac:chgData name="Kanchan Sinha" userId="6ff8d5ae49ba4588" providerId="LiveId" clId="{52FF03BC-278F-4229-9295-CD6BC45A0956}" dt="2024-09-11T16:36:47.622" v="1888" actId="1076"/>
          <ac:spMkLst>
            <pc:docMk/>
            <pc:sldMk cId="0" sldId="263"/>
            <ac:spMk id="27" creationId="{00000000-0000-0000-0000-000000000000}"/>
          </ac:spMkLst>
        </pc:spChg>
        <pc:spChg chg="add del mod">
          <ac:chgData name="Kanchan Sinha" userId="6ff8d5ae49ba4588" providerId="LiveId" clId="{52FF03BC-278F-4229-9295-CD6BC45A0956}" dt="2024-09-11T16:38:25.062" v="1904" actId="1076"/>
          <ac:spMkLst>
            <pc:docMk/>
            <pc:sldMk cId="0" sldId="263"/>
            <ac:spMk id="29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6:36:22.243" v="1881"/>
          <ac:spMkLst>
            <pc:docMk/>
            <pc:sldMk cId="0" sldId="263"/>
            <ac:spMk id="31" creationId="{AC41A3B2-AF36-4CF6-CFEE-EA2DAE35ABB8}"/>
          </ac:spMkLst>
        </pc:spChg>
        <pc:spChg chg="mod">
          <ac:chgData name="Kanchan Sinha" userId="6ff8d5ae49ba4588" providerId="LiveId" clId="{52FF03BC-278F-4229-9295-CD6BC45A0956}" dt="2024-09-11T16:36:22.243" v="1881"/>
          <ac:spMkLst>
            <pc:docMk/>
            <pc:sldMk cId="0" sldId="263"/>
            <ac:spMk id="32" creationId="{45552222-3ED2-65CB-5AD4-BE44A1249F7E}"/>
          </ac:spMkLst>
        </pc:spChg>
        <pc:spChg chg="add mod">
          <ac:chgData name="Kanchan Sinha" userId="6ff8d5ae49ba4588" providerId="LiveId" clId="{52FF03BC-278F-4229-9295-CD6BC45A0956}" dt="2024-09-11T16:39:07.901" v="1954" actId="20577"/>
          <ac:spMkLst>
            <pc:docMk/>
            <pc:sldMk cId="0" sldId="263"/>
            <ac:spMk id="33" creationId="{AF4210AC-5BEF-6EBA-7828-4F41CD418245}"/>
          </ac:spMkLst>
        </pc:spChg>
        <pc:spChg chg="del">
          <ac:chgData name="Kanchan Sinha" userId="6ff8d5ae49ba4588" providerId="LiveId" clId="{52FF03BC-278F-4229-9295-CD6BC45A0956}" dt="2024-09-11T12:12:54.288" v="1700" actId="478"/>
          <ac:spMkLst>
            <pc:docMk/>
            <pc:sldMk cId="0" sldId="263"/>
            <ac:spMk id="35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6:36:51.674" v="1889" actId="571"/>
          <ac:spMkLst>
            <pc:docMk/>
            <pc:sldMk cId="0" sldId="263"/>
            <ac:spMk id="35" creationId="{15AB1A38-1039-54C2-E449-E5A832DE8541}"/>
          </ac:spMkLst>
        </pc:spChg>
        <pc:spChg chg="mod">
          <ac:chgData name="Kanchan Sinha" userId="6ff8d5ae49ba4588" providerId="LiveId" clId="{52FF03BC-278F-4229-9295-CD6BC45A0956}" dt="2024-09-11T16:36:51.674" v="1889" actId="571"/>
          <ac:spMkLst>
            <pc:docMk/>
            <pc:sldMk cId="0" sldId="263"/>
            <ac:spMk id="36" creationId="{C40CEA1E-9F3E-A069-7DF1-BE128AB2F6DB}"/>
          </ac:spMkLst>
        </pc:spChg>
        <pc:spChg chg="add mod">
          <ac:chgData name="Kanchan Sinha" userId="6ff8d5ae49ba4588" providerId="LiveId" clId="{52FF03BC-278F-4229-9295-CD6BC45A0956}" dt="2024-09-11T16:38:40.751" v="1919" actId="20577"/>
          <ac:spMkLst>
            <pc:docMk/>
            <pc:sldMk cId="0" sldId="263"/>
            <ac:spMk id="37" creationId="{93C046DF-FB18-A020-962E-4B70BE91F0ED}"/>
          </ac:spMkLst>
        </pc:spChg>
        <pc:spChg chg="mod">
          <ac:chgData name="Kanchan Sinha" userId="6ff8d5ae49ba4588" providerId="LiveId" clId="{52FF03BC-278F-4229-9295-CD6BC45A0956}" dt="2024-09-11T16:37:38.949" v="1897"/>
          <ac:spMkLst>
            <pc:docMk/>
            <pc:sldMk cId="0" sldId="263"/>
            <ac:spMk id="39" creationId="{6EA11388-7E2B-0480-0CEC-13060E842A99}"/>
          </ac:spMkLst>
        </pc:spChg>
        <pc:spChg chg="mod">
          <ac:chgData name="Kanchan Sinha" userId="6ff8d5ae49ba4588" providerId="LiveId" clId="{52FF03BC-278F-4229-9295-CD6BC45A0956}" dt="2024-09-11T16:37:38.949" v="1897"/>
          <ac:spMkLst>
            <pc:docMk/>
            <pc:sldMk cId="0" sldId="263"/>
            <ac:spMk id="40" creationId="{6D86E9F6-8C74-99EF-96FF-28A955EBA5B7}"/>
          </ac:spMkLst>
        </pc:spChg>
        <pc:spChg chg="del">
          <ac:chgData name="Kanchan Sinha" userId="6ff8d5ae49ba4588" providerId="LiveId" clId="{52FF03BC-278F-4229-9295-CD6BC45A0956}" dt="2024-09-11T12:12:55.473" v="1701" actId="478"/>
          <ac:spMkLst>
            <pc:docMk/>
            <pc:sldMk cId="0" sldId="263"/>
            <ac:spMk id="41" creationId="{00000000-0000-0000-0000-000000000000}"/>
          </ac:spMkLst>
        </pc:spChg>
        <pc:spChg chg="add mod">
          <ac:chgData name="Kanchan Sinha" userId="6ff8d5ae49ba4588" providerId="LiveId" clId="{52FF03BC-278F-4229-9295-CD6BC45A0956}" dt="2024-09-13T17:11:18.109" v="2495" actId="20577"/>
          <ac:spMkLst>
            <pc:docMk/>
            <pc:sldMk cId="0" sldId="263"/>
            <ac:spMk id="41" creationId="{4161ABD7-93EC-9B13-C6AC-6AF1B8D210AF}"/>
          </ac:spMkLst>
        </pc:spChg>
        <pc:spChg chg="del">
          <ac:chgData name="Kanchan Sinha" userId="6ff8d5ae49ba4588" providerId="LiveId" clId="{52FF03BC-278F-4229-9295-CD6BC45A0956}" dt="2024-09-11T12:12:56.397" v="1702" actId="478"/>
          <ac:spMkLst>
            <pc:docMk/>
            <pc:sldMk cId="0" sldId="263"/>
            <ac:spMk id="47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2:11:48.442" v="1675" actId="1076"/>
          <ac:spMkLst>
            <pc:docMk/>
            <pc:sldMk cId="0" sldId="263"/>
            <ac:spMk id="48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2:11:48.442" v="1675" actId="1076"/>
          <ac:spMkLst>
            <pc:docMk/>
            <pc:sldMk cId="0" sldId="263"/>
            <ac:spMk id="49" creationId="{00000000-0000-0000-0000-000000000000}"/>
          </ac:spMkLst>
        </pc:spChg>
        <pc:spChg chg="del mod topLvl">
          <ac:chgData name="Kanchan Sinha" userId="6ff8d5ae49ba4588" providerId="LiveId" clId="{52FF03BC-278F-4229-9295-CD6BC45A0956}" dt="2024-09-11T16:36:36.642" v="1886" actId="478"/>
          <ac:spMkLst>
            <pc:docMk/>
            <pc:sldMk cId="0" sldId="263"/>
            <ac:spMk id="59" creationId="{A770BAB5-6994-C582-5DE6-BFFB0058F944}"/>
          </ac:spMkLst>
        </pc:spChg>
        <pc:spChg chg="del mod topLvl">
          <ac:chgData name="Kanchan Sinha" userId="6ff8d5ae49ba4588" providerId="LiveId" clId="{52FF03BC-278F-4229-9295-CD6BC45A0956}" dt="2024-09-11T16:36:34.645" v="1885" actId="478"/>
          <ac:spMkLst>
            <pc:docMk/>
            <pc:sldMk cId="0" sldId="263"/>
            <ac:spMk id="60" creationId="{7FDF8904-10C6-6907-0FF4-FBC93A58AEFF}"/>
          </ac:spMkLst>
        </pc:spChg>
        <pc:spChg chg="add del mod">
          <ac:chgData name="Kanchan Sinha" userId="6ff8d5ae49ba4588" providerId="LiveId" clId="{52FF03BC-278F-4229-9295-CD6BC45A0956}" dt="2024-09-11T16:36:38.193" v="1887" actId="478"/>
          <ac:spMkLst>
            <pc:docMk/>
            <pc:sldMk cId="0" sldId="263"/>
            <ac:spMk id="61" creationId="{DEBA2349-1875-C70D-9468-088F85C8BE16}"/>
          </ac:spMkLst>
        </pc:spChg>
        <pc:spChg chg="mod">
          <ac:chgData name="Kanchan Sinha" userId="6ff8d5ae49ba4588" providerId="LiveId" clId="{52FF03BC-278F-4229-9295-CD6BC45A0956}" dt="2024-09-11T12:14:50.875" v="1757"/>
          <ac:spMkLst>
            <pc:docMk/>
            <pc:sldMk cId="0" sldId="263"/>
            <ac:spMk id="63" creationId="{79A63A94-C92C-739D-2FA4-B0096C21FE2B}"/>
          </ac:spMkLst>
        </pc:spChg>
        <pc:spChg chg="mod">
          <ac:chgData name="Kanchan Sinha" userId="6ff8d5ae49ba4588" providerId="LiveId" clId="{52FF03BC-278F-4229-9295-CD6BC45A0956}" dt="2024-09-11T12:14:50.875" v="1757"/>
          <ac:spMkLst>
            <pc:docMk/>
            <pc:sldMk cId="0" sldId="263"/>
            <ac:spMk id="64" creationId="{C2C84A95-71D8-CE37-0EDE-AC5758D9DFB2}"/>
          </ac:spMkLst>
        </pc:spChg>
        <pc:spChg chg="add del mod">
          <ac:chgData name="Kanchan Sinha" userId="6ff8d5ae49ba4588" providerId="LiveId" clId="{52FF03BC-278F-4229-9295-CD6BC45A0956}" dt="2024-09-11T12:20:14.388" v="1874" actId="478"/>
          <ac:spMkLst>
            <pc:docMk/>
            <pc:sldMk cId="0" sldId="263"/>
            <ac:spMk id="65" creationId="{A80ED545-E5DE-CA87-9DE7-24E4E8ED1374}"/>
          </ac:spMkLst>
        </pc:spChg>
        <pc:spChg chg="mod">
          <ac:chgData name="Kanchan Sinha" userId="6ff8d5ae49ba4588" providerId="LiveId" clId="{52FF03BC-278F-4229-9295-CD6BC45A0956}" dt="2024-09-11T12:15:14.690" v="1762"/>
          <ac:spMkLst>
            <pc:docMk/>
            <pc:sldMk cId="0" sldId="263"/>
            <ac:spMk id="67" creationId="{04E269E5-4C24-21A8-B6B8-ED16E0A19A6A}"/>
          </ac:spMkLst>
        </pc:spChg>
        <pc:spChg chg="mod">
          <ac:chgData name="Kanchan Sinha" userId="6ff8d5ae49ba4588" providerId="LiveId" clId="{52FF03BC-278F-4229-9295-CD6BC45A0956}" dt="2024-09-11T12:15:14.690" v="1762"/>
          <ac:spMkLst>
            <pc:docMk/>
            <pc:sldMk cId="0" sldId="263"/>
            <ac:spMk id="68" creationId="{FB6A2FAB-76FF-FCF8-FA64-C6AF760E3EC9}"/>
          </ac:spMkLst>
        </pc:spChg>
        <pc:spChg chg="add del mod">
          <ac:chgData name="Kanchan Sinha" userId="6ff8d5ae49ba4588" providerId="LiveId" clId="{52FF03BC-278F-4229-9295-CD6BC45A0956}" dt="2024-09-11T12:19:50.799" v="1867" actId="478"/>
          <ac:spMkLst>
            <pc:docMk/>
            <pc:sldMk cId="0" sldId="263"/>
            <ac:spMk id="69" creationId="{E0BE2B6C-9860-0D62-CEA0-5BAB14EB0AD5}"/>
          </ac:spMkLst>
        </pc:spChg>
        <pc:spChg chg="mod">
          <ac:chgData name="Kanchan Sinha" userId="6ff8d5ae49ba4588" providerId="LiveId" clId="{52FF03BC-278F-4229-9295-CD6BC45A0956}" dt="2024-09-11T12:15:36.997" v="1764"/>
          <ac:spMkLst>
            <pc:docMk/>
            <pc:sldMk cId="0" sldId="263"/>
            <ac:spMk id="71" creationId="{9E266AE7-4376-3706-372F-E02A79F54E21}"/>
          </ac:spMkLst>
        </pc:spChg>
        <pc:spChg chg="mod">
          <ac:chgData name="Kanchan Sinha" userId="6ff8d5ae49ba4588" providerId="LiveId" clId="{52FF03BC-278F-4229-9295-CD6BC45A0956}" dt="2024-09-11T12:15:36.997" v="1764"/>
          <ac:spMkLst>
            <pc:docMk/>
            <pc:sldMk cId="0" sldId="263"/>
            <ac:spMk id="72" creationId="{A9A21E22-A402-E980-D963-1A96B9571C9F}"/>
          </ac:spMkLst>
        </pc:spChg>
        <pc:spChg chg="add del mod">
          <ac:chgData name="Kanchan Sinha" userId="6ff8d5ae49ba4588" providerId="LiveId" clId="{52FF03BC-278F-4229-9295-CD6BC45A0956}" dt="2024-09-11T16:36:32.041" v="1884" actId="478"/>
          <ac:spMkLst>
            <pc:docMk/>
            <pc:sldMk cId="0" sldId="263"/>
            <ac:spMk id="73" creationId="{54ED7C7C-CF3A-8BBD-8512-06CF71A02D78}"/>
          </ac:spMkLst>
        </pc:spChg>
        <pc:spChg chg="mod">
          <ac:chgData name="Kanchan Sinha" userId="6ff8d5ae49ba4588" providerId="LiveId" clId="{52FF03BC-278F-4229-9295-CD6BC45A0956}" dt="2024-09-11T12:19:38.678" v="1863"/>
          <ac:spMkLst>
            <pc:docMk/>
            <pc:sldMk cId="0" sldId="263"/>
            <ac:spMk id="79" creationId="{5D9B008A-64F1-D2D9-9611-C034B991ABE9}"/>
          </ac:spMkLst>
        </pc:spChg>
        <pc:spChg chg="mod">
          <ac:chgData name="Kanchan Sinha" userId="6ff8d5ae49ba4588" providerId="LiveId" clId="{52FF03BC-278F-4229-9295-CD6BC45A0956}" dt="2024-09-11T12:19:38.678" v="1863"/>
          <ac:spMkLst>
            <pc:docMk/>
            <pc:sldMk cId="0" sldId="263"/>
            <ac:spMk id="80" creationId="{90332CBA-3381-A659-CD1D-E867DC495D64}"/>
          </ac:spMkLst>
        </pc:spChg>
        <pc:grpChg chg="add del mod">
          <ac:chgData name="Kanchan Sinha" userId="6ff8d5ae49ba4588" providerId="LiveId" clId="{52FF03BC-278F-4229-9295-CD6BC45A0956}" dt="2024-09-11T16:36:54.864" v="1890" actId="478"/>
          <ac:grpSpMkLst>
            <pc:docMk/>
            <pc:sldMk cId="0" sldId="263"/>
            <ac:grpSpMk id="6" creationId="{C834117D-9068-17A1-FB64-B8208DEF0558}"/>
          </ac:grpSpMkLst>
        </pc:grpChg>
        <pc:grpChg chg="add mod">
          <ac:chgData name="Kanchan Sinha" userId="6ff8d5ae49ba4588" providerId="LiveId" clId="{52FF03BC-278F-4229-9295-CD6BC45A0956}" dt="2024-09-11T16:38:05.157" v="1902" actId="1076"/>
          <ac:grpSpMkLst>
            <pc:docMk/>
            <pc:sldMk cId="0" sldId="263"/>
            <ac:grpSpMk id="22" creationId="{33E29921-4B81-FC5F-A7FE-60217B0D9D5A}"/>
          </ac:grpSpMkLst>
        </pc:grpChg>
        <pc:grpChg chg="del mod">
          <ac:chgData name="Kanchan Sinha" userId="6ff8d5ae49ba4588" providerId="LiveId" clId="{52FF03BC-278F-4229-9295-CD6BC45A0956}" dt="2024-09-11T12:17:44.797" v="1833" actId="478"/>
          <ac:grpSpMkLst>
            <pc:docMk/>
            <pc:sldMk cId="0" sldId="263"/>
            <ac:grpSpMk id="24" creationId="{00000000-0000-0000-0000-000000000000}"/>
          </ac:grpSpMkLst>
        </pc:grpChg>
        <pc:grpChg chg="mod">
          <ac:chgData name="Kanchan Sinha" userId="6ff8d5ae49ba4588" providerId="LiveId" clId="{52FF03BC-278F-4229-9295-CD6BC45A0956}" dt="2024-09-11T12:19:01.120" v="1854" actId="14100"/>
          <ac:grpSpMkLst>
            <pc:docMk/>
            <pc:sldMk cId="0" sldId="263"/>
            <ac:grpSpMk id="26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2:12:44.053" v="1693" actId="478"/>
          <ac:grpSpMkLst>
            <pc:docMk/>
            <pc:sldMk cId="0" sldId="263"/>
            <ac:grpSpMk id="30" creationId="{00000000-0000-0000-0000-000000000000}"/>
          </ac:grpSpMkLst>
        </pc:grpChg>
        <pc:grpChg chg="add mod">
          <ac:chgData name="Kanchan Sinha" userId="6ff8d5ae49ba4588" providerId="LiveId" clId="{52FF03BC-278F-4229-9295-CD6BC45A0956}" dt="2024-09-11T16:38:14.662" v="1903" actId="1076"/>
          <ac:grpSpMkLst>
            <pc:docMk/>
            <pc:sldMk cId="0" sldId="263"/>
            <ac:grpSpMk id="30" creationId="{64368CF1-43F4-A140-909B-3E293E2B8171}"/>
          </ac:grpSpMkLst>
        </pc:grpChg>
        <pc:grpChg chg="del">
          <ac:chgData name="Kanchan Sinha" userId="6ff8d5ae49ba4588" providerId="LiveId" clId="{52FF03BC-278F-4229-9295-CD6BC45A0956}" dt="2024-09-11T12:12:52.755" v="1699" actId="478"/>
          <ac:grpSpMkLst>
            <pc:docMk/>
            <pc:sldMk cId="0" sldId="263"/>
            <ac:grpSpMk id="32" creationId="{00000000-0000-0000-0000-000000000000}"/>
          </ac:grpSpMkLst>
        </pc:grpChg>
        <pc:grpChg chg="add mod">
          <ac:chgData name="Kanchan Sinha" userId="6ff8d5ae49ba4588" providerId="LiveId" clId="{52FF03BC-278F-4229-9295-CD6BC45A0956}" dt="2024-09-11T16:37:55.647" v="1901" actId="1037"/>
          <ac:grpSpMkLst>
            <pc:docMk/>
            <pc:sldMk cId="0" sldId="263"/>
            <ac:grpSpMk id="34" creationId="{D4CCD16F-8153-48E6-C85B-D6C02D8E1B94}"/>
          </ac:grpSpMkLst>
        </pc:grpChg>
        <pc:grpChg chg="del">
          <ac:chgData name="Kanchan Sinha" userId="6ff8d5ae49ba4588" providerId="LiveId" clId="{52FF03BC-278F-4229-9295-CD6BC45A0956}" dt="2024-09-11T12:12:44.816" v="1694" actId="478"/>
          <ac:grpSpMkLst>
            <pc:docMk/>
            <pc:sldMk cId="0" sldId="263"/>
            <ac:grpSpMk id="36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2:12:52.097" v="1698" actId="478"/>
          <ac:grpSpMkLst>
            <pc:docMk/>
            <pc:sldMk cId="0" sldId="263"/>
            <ac:grpSpMk id="38" creationId="{00000000-0000-0000-0000-000000000000}"/>
          </ac:grpSpMkLst>
        </pc:grpChg>
        <pc:grpChg chg="add mod">
          <ac:chgData name="Kanchan Sinha" userId="6ff8d5ae49ba4588" providerId="LiveId" clId="{52FF03BC-278F-4229-9295-CD6BC45A0956}" dt="2024-09-11T16:37:46.478" v="1898" actId="1076"/>
          <ac:grpSpMkLst>
            <pc:docMk/>
            <pc:sldMk cId="0" sldId="263"/>
            <ac:grpSpMk id="38" creationId="{A2900325-D31E-F5E1-8A79-B71ACE799537}"/>
          </ac:grpSpMkLst>
        </pc:grpChg>
        <pc:grpChg chg="del">
          <ac:chgData name="Kanchan Sinha" userId="6ff8d5ae49ba4588" providerId="LiveId" clId="{52FF03BC-278F-4229-9295-CD6BC45A0956}" dt="2024-09-11T12:12:45.483" v="1695" actId="478"/>
          <ac:grpSpMkLst>
            <pc:docMk/>
            <pc:sldMk cId="0" sldId="263"/>
            <ac:grpSpMk id="42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2:12:57.070" v="1703" actId="478"/>
          <ac:grpSpMkLst>
            <pc:docMk/>
            <pc:sldMk cId="0" sldId="263"/>
            <ac:grpSpMk id="44" creationId="{00000000-0000-0000-0000-000000000000}"/>
          </ac:grpSpMkLst>
        </pc:grpChg>
        <pc:grpChg chg="add del mod">
          <ac:chgData name="Kanchan Sinha" userId="6ff8d5ae49ba4588" providerId="LiveId" clId="{52FF03BC-278F-4229-9295-CD6BC45A0956}" dt="2024-09-11T12:18:29.321" v="1842" actId="478"/>
          <ac:grpSpMkLst>
            <pc:docMk/>
            <pc:sldMk cId="0" sldId="263"/>
            <ac:grpSpMk id="50" creationId="{F2C8188B-C612-CC23-D4A4-5AD85A546C83}"/>
          </ac:grpSpMkLst>
        </pc:grpChg>
        <pc:grpChg chg="add del mod">
          <ac:chgData name="Kanchan Sinha" userId="6ff8d5ae49ba4588" providerId="LiveId" clId="{52FF03BC-278F-4229-9295-CD6BC45A0956}" dt="2024-09-11T12:18:53.339" v="1851" actId="478"/>
          <ac:grpSpMkLst>
            <pc:docMk/>
            <pc:sldMk cId="0" sldId="263"/>
            <ac:grpSpMk id="52" creationId="{8E066931-B2CE-3B22-34C7-A738DE611E54}"/>
          </ac:grpSpMkLst>
        </pc:grpChg>
        <pc:grpChg chg="add del mod">
          <ac:chgData name="Kanchan Sinha" userId="6ff8d5ae49ba4588" providerId="LiveId" clId="{52FF03BC-278F-4229-9295-CD6BC45A0956}" dt="2024-09-11T12:18:54.046" v="1852" actId="478"/>
          <ac:grpSpMkLst>
            <pc:docMk/>
            <pc:sldMk cId="0" sldId="263"/>
            <ac:grpSpMk id="54" creationId="{DBE44B5F-40FA-853F-BD4B-44E99D333760}"/>
          </ac:grpSpMkLst>
        </pc:grpChg>
        <pc:grpChg chg="add del mod">
          <ac:chgData name="Kanchan Sinha" userId="6ff8d5ae49ba4588" providerId="LiveId" clId="{52FF03BC-278F-4229-9295-CD6BC45A0956}" dt="2024-09-11T12:18:51.912" v="1849" actId="478"/>
          <ac:grpSpMkLst>
            <pc:docMk/>
            <pc:sldMk cId="0" sldId="263"/>
            <ac:grpSpMk id="56" creationId="{486C45BE-4666-5EA6-A190-CAA8C8ACB06C}"/>
          </ac:grpSpMkLst>
        </pc:grpChg>
        <pc:grpChg chg="add del mod">
          <ac:chgData name="Kanchan Sinha" userId="6ff8d5ae49ba4588" providerId="LiveId" clId="{52FF03BC-278F-4229-9295-CD6BC45A0956}" dt="2024-09-11T16:36:34.645" v="1885" actId="478"/>
          <ac:grpSpMkLst>
            <pc:docMk/>
            <pc:sldMk cId="0" sldId="263"/>
            <ac:grpSpMk id="58" creationId="{B03CEB52-3A1A-73F0-8D08-A58CDB8FD7FB}"/>
          </ac:grpSpMkLst>
        </pc:grpChg>
        <pc:grpChg chg="add del mod">
          <ac:chgData name="Kanchan Sinha" userId="6ff8d5ae49ba4588" providerId="LiveId" clId="{52FF03BC-278F-4229-9295-CD6BC45A0956}" dt="2024-09-11T12:20:12.493" v="1873" actId="478"/>
          <ac:grpSpMkLst>
            <pc:docMk/>
            <pc:sldMk cId="0" sldId="263"/>
            <ac:grpSpMk id="62" creationId="{456AFA51-3CED-B46A-440B-DD104963EB10}"/>
          </ac:grpSpMkLst>
        </pc:grpChg>
        <pc:grpChg chg="add del mod">
          <ac:chgData name="Kanchan Sinha" userId="6ff8d5ae49ba4588" providerId="LiveId" clId="{52FF03BC-278F-4229-9295-CD6BC45A0956}" dt="2024-09-11T12:19:33.058" v="1861" actId="478"/>
          <ac:grpSpMkLst>
            <pc:docMk/>
            <pc:sldMk cId="0" sldId="263"/>
            <ac:grpSpMk id="66" creationId="{EB095F5A-5786-8BF5-54E0-A2B7E314BFFC}"/>
          </ac:grpSpMkLst>
        </pc:grpChg>
        <pc:grpChg chg="add del mod">
          <ac:chgData name="Kanchan Sinha" userId="6ff8d5ae49ba4588" providerId="LiveId" clId="{52FF03BC-278F-4229-9295-CD6BC45A0956}" dt="2024-09-11T16:36:30.183" v="1883" actId="478"/>
          <ac:grpSpMkLst>
            <pc:docMk/>
            <pc:sldMk cId="0" sldId="263"/>
            <ac:grpSpMk id="70" creationId="{23A9D52A-4247-1822-E107-DC96C5CFA6F3}"/>
          </ac:grpSpMkLst>
        </pc:grpChg>
        <pc:grpChg chg="add del mod">
          <ac:chgData name="Kanchan Sinha" userId="6ff8d5ae49ba4588" providerId="LiveId" clId="{52FF03BC-278F-4229-9295-CD6BC45A0956}" dt="2024-09-11T16:36:06.137" v="1876" actId="478"/>
          <ac:grpSpMkLst>
            <pc:docMk/>
            <pc:sldMk cId="0" sldId="263"/>
            <ac:grpSpMk id="78" creationId="{87E3648E-FF82-C003-C8AE-EE9ACD9EA1CD}"/>
          </ac:grpSpMkLst>
        </pc:grpChg>
        <pc:picChg chg="add del mod">
          <ac:chgData name="Kanchan Sinha" userId="6ff8d5ae49ba4588" providerId="LiveId" clId="{52FF03BC-278F-4229-9295-CD6BC45A0956}" dt="2024-09-12T16:20:17.837" v="2266" actId="478"/>
          <ac:picMkLst>
            <pc:docMk/>
            <pc:sldMk cId="0" sldId="263"/>
            <ac:picMk id="19" creationId="{1F51DE42-C428-10F2-DBD9-4E0F0E70E6AF}"/>
          </ac:picMkLst>
        </pc:picChg>
        <pc:picChg chg="mod">
          <ac:chgData name="Kanchan Sinha" userId="6ff8d5ae49ba4588" providerId="LiveId" clId="{52FF03BC-278F-4229-9295-CD6BC45A0956}" dt="2024-09-11T12:12:59.503" v="1704"/>
          <ac:picMkLst>
            <pc:docMk/>
            <pc:sldMk cId="0" sldId="263"/>
            <ac:picMk id="51" creationId="{92E0E838-D4C1-8946-85AD-6CB2B0F98B5D}"/>
          </ac:picMkLst>
        </pc:picChg>
        <pc:picChg chg="mod">
          <ac:chgData name="Kanchan Sinha" userId="6ff8d5ae49ba4588" providerId="LiveId" clId="{52FF03BC-278F-4229-9295-CD6BC45A0956}" dt="2024-09-11T12:12:59.657" v="1705"/>
          <ac:picMkLst>
            <pc:docMk/>
            <pc:sldMk cId="0" sldId="263"/>
            <ac:picMk id="53" creationId="{204DE311-6F6F-A3E7-412F-D5BF0A131E81}"/>
          </ac:picMkLst>
        </pc:picChg>
        <pc:picChg chg="mod">
          <ac:chgData name="Kanchan Sinha" userId="6ff8d5ae49ba4588" providerId="LiveId" clId="{52FF03BC-278F-4229-9295-CD6BC45A0956}" dt="2024-09-11T12:12:59.814" v="1706"/>
          <ac:picMkLst>
            <pc:docMk/>
            <pc:sldMk cId="0" sldId="263"/>
            <ac:picMk id="55" creationId="{C203340F-0DA4-EC4A-3D47-0114DB9D93A0}"/>
          </ac:picMkLst>
        </pc:picChg>
        <pc:picChg chg="mod">
          <ac:chgData name="Kanchan Sinha" userId="6ff8d5ae49ba4588" providerId="LiveId" clId="{52FF03BC-278F-4229-9295-CD6BC45A0956}" dt="2024-09-11T12:13:14.520" v="1713"/>
          <ac:picMkLst>
            <pc:docMk/>
            <pc:sldMk cId="0" sldId="263"/>
            <ac:picMk id="57" creationId="{FBDAECAB-118A-2FC6-675D-84037CB22C24}"/>
          </ac:picMkLst>
        </pc:picChg>
        <pc:picChg chg="add del mod">
          <ac:chgData name="Kanchan Sinha" userId="6ff8d5ae49ba4588" providerId="LiveId" clId="{52FF03BC-278F-4229-9295-CD6BC45A0956}" dt="2024-09-11T12:18:49.760" v="1848" actId="478"/>
          <ac:picMkLst>
            <pc:docMk/>
            <pc:sldMk cId="0" sldId="263"/>
            <ac:picMk id="75" creationId="{D25E0C83-1B07-CA7A-A084-7161BBBAF935}"/>
          </ac:picMkLst>
        </pc:picChg>
        <pc:picChg chg="add del mod">
          <ac:chgData name="Kanchan Sinha" userId="6ff8d5ae49ba4588" providerId="LiveId" clId="{52FF03BC-278F-4229-9295-CD6BC45A0956}" dt="2024-09-11T12:18:48.658" v="1847" actId="478"/>
          <ac:picMkLst>
            <pc:docMk/>
            <pc:sldMk cId="0" sldId="263"/>
            <ac:picMk id="77" creationId="{4B9C22A1-7AEC-D71E-1B1B-BA0AEE51FE0B}"/>
          </ac:picMkLst>
        </pc:picChg>
      </pc:sldChg>
      <pc:sldChg chg="del">
        <pc:chgData name="Kanchan Sinha" userId="6ff8d5ae49ba4588" providerId="LiveId" clId="{52FF03BC-278F-4229-9295-CD6BC45A0956}" dt="2024-09-12T10:02:08.661" v="2214" actId="47"/>
        <pc:sldMkLst>
          <pc:docMk/>
          <pc:sldMk cId="0" sldId="264"/>
        </pc:sldMkLst>
      </pc:sldChg>
      <pc:sldChg chg="addSp delSp modSp mod modTransition delAnim">
        <pc:chgData name="Kanchan Sinha" userId="6ff8d5ae49ba4588" providerId="LiveId" clId="{52FF03BC-278F-4229-9295-CD6BC45A0956}" dt="2024-09-12T16:33:10.971" v="2351"/>
        <pc:sldMkLst>
          <pc:docMk/>
          <pc:sldMk cId="0" sldId="265"/>
        </pc:sldMkLst>
        <pc:spChg chg="add del">
          <ac:chgData name="Kanchan Sinha" userId="6ff8d5ae49ba4588" providerId="LiveId" clId="{52FF03BC-278F-4229-9295-CD6BC45A0956}" dt="2024-09-11T16:42:16.899" v="1996" actId="478"/>
          <ac:spMkLst>
            <pc:docMk/>
            <pc:sldMk cId="0" sldId="265"/>
            <ac:spMk id="2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2:02.333" v="1992" actId="478"/>
          <ac:spMkLst>
            <pc:docMk/>
            <pc:sldMk cId="0" sldId="265"/>
            <ac:spMk id="4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2:26.039" v="1998" actId="478"/>
          <ac:spMkLst>
            <pc:docMk/>
            <pc:sldMk cId="0" sldId="265"/>
            <ac:spMk id="5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0:11.683" v="1975" actId="478"/>
          <ac:spMkLst>
            <pc:docMk/>
            <pc:sldMk cId="0" sldId="265"/>
            <ac:spMk id="6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0:09.219" v="1974" actId="478"/>
          <ac:spMkLst>
            <pc:docMk/>
            <pc:sldMk cId="0" sldId="265"/>
            <ac:spMk id="19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2:31.504" v="2001" actId="478"/>
          <ac:spMkLst>
            <pc:docMk/>
            <pc:sldMk cId="0" sldId="265"/>
            <ac:spMk id="20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2:29.734" v="2000" actId="478"/>
          <ac:spMkLst>
            <pc:docMk/>
            <pc:sldMk cId="0" sldId="265"/>
            <ac:spMk id="21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2:27.661" v="1999" actId="478"/>
          <ac:spMkLst>
            <pc:docMk/>
            <pc:sldMk cId="0" sldId="265"/>
            <ac:spMk id="22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2:23.308" v="1997" actId="478"/>
          <ac:spMkLst>
            <pc:docMk/>
            <pc:sldMk cId="0" sldId="265"/>
            <ac:spMk id="23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6:41:55.778" v="1990" actId="1076"/>
          <ac:spMkLst>
            <pc:docMk/>
            <pc:sldMk cId="0" sldId="265"/>
            <ac:spMk id="29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1:37.570" v="1986" actId="478"/>
          <ac:spMkLst>
            <pc:docMk/>
            <pc:sldMk cId="0" sldId="265"/>
            <ac:spMk id="34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1:38.820" v="1987" actId="478"/>
          <ac:spMkLst>
            <pc:docMk/>
            <pc:sldMk cId="0" sldId="265"/>
            <ac:spMk id="35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0:15.912" v="1976" actId="478"/>
          <ac:spMkLst>
            <pc:docMk/>
            <pc:sldMk cId="0" sldId="265"/>
            <ac:spMk id="36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0:17.717" v="1977" actId="478"/>
          <ac:spMkLst>
            <pc:docMk/>
            <pc:sldMk cId="0" sldId="265"/>
            <ac:spMk id="37" creationId="{00000000-0000-0000-0000-000000000000}"/>
          </ac:spMkLst>
        </pc:spChg>
        <pc:grpChg chg="del">
          <ac:chgData name="Kanchan Sinha" userId="6ff8d5ae49ba4588" providerId="LiveId" clId="{52FF03BC-278F-4229-9295-CD6BC45A0956}" dt="2024-09-11T16:40:20.697" v="1979" actId="478"/>
          <ac:grpSpMkLst>
            <pc:docMk/>
            <pc:sldMk cId="0" sldId="265"/>
            <ac:grpSpMk id="24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6:40:18.755" v="1978" actId="478"/>
          <ac:grpSpMkLst>
            <pc:docMk/>
            <pc:sldMk cId="0" sldId="265"/>
            <ac:grpSpMk id="26" creationId="{00000000-0000-0000-0000-000000000000}"/>
          </ac:grpSpMkLst>
        </pc:grpChg>
        <pc:grpChg chg="mod">
          <ac:chgData name="Kanchan Sinha" userId="6ff8d5ae49ba4588" providerId="LiveId" clId="{52FF03BC-278F-4229-9295-CD6BC45A0956}" dt="2024-09-11T16:42:47.901" v="2005" actId="1076"/>
          <ac:grpSpMkLst>
            <pc:docMk/>
            <pc:sldMk cId="0" sldId="265"/>
            <ac:grpSpMk id="28" creationId="{00000000-0000-0000-0000-000000000000}"/>
          </ac:grpSpMkLst>
        </pc:grpChg>
        <pc:grpChg chg="del mod">
          <ac:chgData name="Kanchan Sinha" userId="6ff8d5ae49ba4588" providerId="LiveId" clId="{52FF03BC-278F-4229-9295-CD6BC45A0956}" dt="2024-09-11T16:42:12.659" v="1994" actId="478"/>
          <ac:grpSpMkLst>
            <pc:docMk/>
            <pc:sldMk cId="0" sldId="265"/>
            <ac:grpSpMk id="31" creationId="{00000000-0000-0000-0000-000000000000}"/>
          </ac:grpSpMkLst>
        </pc:grpChg>
        <pc:picChg chg="add del mod">
          <ac:chgData name="Kanchan Sinha" userId="6ff8d5ae49ba4588" providerId="LiveId" clId="{52FF03BC-278F-4229-9295-CD6BC45A0956}" dt="2024-09-12T16:20:29.637" v="2272" actId="478"/>
          <ac:picMkLst>
            <pc:docMk/>
            <pc:sldMk cId="0" sldId="265"/>
            <ac:picMk id="6" creationId="{4AACEC43-8652-C50E-85F9-9402A9E18EB2}"/>
          </ac:picMkLst>
        </pc:picChg>
        <pc:picChg chg="add mod">
          <ac:chgData name="Kanchan Sinha" userId="6ff8d5ae49ba4588" providerId="LiveId" clId="{52FF03BC-278F-4229-9295-CD6BC45A0956}" dt="2024-09-11T16:42:44.823" v="2004" actId="14100"/>
          <ac:picMkLst>
            <pc:docMk/>
            <pc:sldMk cId="0" sldId="265"/>
            <ac:picMk id="39" creationId="{04FB879F-F74A-CBB6-EB84-2BC769E1A28E}"/>
          </ac:picMkLst>
        </pc:picChg>
      </pc:sldChg>
      <pc:sldChg chg="addSp delSp modSp add mod modTransition delAnim">
        <pc:chgData name="Kanchan Sinha" userId="6ff8d5ae49ba4588" providerId="LiveId" clId="{52FF03BC-278F-4229-9295-CD6BC45A0956}" dt="2024-09-13T13:37:54.030" v="2444" actId="20577"/>
        <pc:sldMkLst>
          <pc:docMk/>
          <pc:sldMk cId="2346170961" sldId="266"/>
        </pc:sldMkLst>
        <pc:spChg chg="del">
          <ac:chgData name="Kanchan Sinha" userId="6ff8d5ae49ba4588" providerId="LiveId" clId="{52FF03BC-278F-4229-9295-CD6BC45A0956}" dt="2024-09-11T10:47:31.380" v="287" actId="478"/>
          <ac:spMkLst>
            <pc:docMk/>
            <pc:sldMk cId="2346170961" sldId="266"/>
            <ac:spMk id="4" creationId="{00000000-0000-0000-0000-000000000000}"/>
          </ac:spMkLst>
        </pc:spChg>
        <pc:spChg chg="add mod">
          <ac:chgData name="Kanchan Sinha" userId="6ff8d5ae49ba4588" providerId="LiveId" clId="{52FF03BC-278F-4229-9295-CD6BC45A0956}" dt="2024-09-11T10:55:55.746" v="426" actId="1037"/>
          <ac:spMkLst>
            <pc:docMk/>
            <pc:sldMk cId="2346170961" sldId="266"/>
            <ac:spMk id="24" creationId="{538E3B31-C32F-6036-0F4A-7D4A7EC44C16}"/>
          </ac:spMkLst>
        </pc:spChg>
        <pc:spChg chg="mod">
          <ac:chgData name="Kanchan Sinha" userId="6ff8d5ae49ba4588" providerId="LiveId" clId="{52FF03BC-278F-4229-9295-CD6BC45A0956}" dt="2024-09-11T10:52:29.459" v="352" actId="1076"/>
          <ac:spMkLst>
            <pc:docMk/>
            <pc:sldMk cId="2346170961" sldId="266"/>
            <ac:spMk id="29" creationId="{00000000-0000-0000-0000-000000000000}"/>
          </ac:spMkLst>
        </pc:spChg>
        <pc:spChg chg="add del mod">
          <ac:chgData name="Kanchan Sinha" userId="6ff8d5ae49ba4588" providerId="LiveId" clId="{52FF03BC-278F-4229-9295-CD6BC45A0956}" dt="2024-09-11T10:43:43.288" v="266" actId="26606"/>
          <ac:spMkLst>
            <pc:docMk/>
            <pc:sldMk cId="2346170961" sldId="266"/>
            <ac:spMk id="31" creationId="{00000000-0000-0000-0000-000000000000}"/>
          </ac:spMkLst>
        </pc:spChg>
        <pc:grpChg chg="del mod">
          <ac:chgData name="Kanchan Sinha" userId="6ff8d5ae49ba4588" providerId="LiveId" clId="{52FF03BC-278F-4229-9295-CD6BC45A0956}" dt="2024-09-11T10:43:07.367" v="263" actId="478"/>
          <ac:grpSpMkLst>
            <pc:docMk/>
            <pc:sldMk cId="2346170961" sldId="266"/>
            <ac:grpSpMk id="5" creationId="{00000000-0000-0000-0000-000000000000}"/>
          </ac:grpSpMkLst>
        </pc:grpChg>
        <pc:grpChg chg="del mod">
          <ac:chgData name="Kanchan Sinha" userId="6ff8d5ae49ba4588" providerId="LiveId" clId="{52FF03BC-278F-4229-9295-CD6BC45A0956}" dt="2024-09-11T10:42:31.766" v="253" actId="478"/>
          <ac:grpSpMkLst>
            <pc:docMk/>
            <pc:sldMk cId="2346170961" sldId="266"/>
            <ac:grpSpMk id="22" creationId="{00000000-0000-0000-0000-000000000000}"/>
          </ac:grpSpMkLst>
        </pc:grpChg>
        <pc:graphicFrameChg chg="add del">
          <ac:chgData name="Kanchan Sinha" userId="6ff8d5ae49ba4588" providerId="LiveId" clId="{52FF03BC-278F-4229-9295-CD6BC45A0956}" dt="2024-09-11T10:43:43.264" v="265" actId="26606"/>
          <ac:graphicFrameMkLst>
            <pc:docMk/>
            <pc:sldMk cId="2346170961" sldId="266"/>
            <ac:graphicFrameMk id="35" creationId="{6E67BE40-F111-DA1C-A02B-95D634281EA5}"/>
          </ac:graphicFrameMkLst>
        </pc:graphicFrameChg>
        <pc:graphicFrameChg chg="add mod modGraphic">
          <ac:chgData name="Kanchan Sinha" userId="6ff8d5ae49ba4588" providerId="LiveId" clId="{52FF03BC-278F-4229-9295-CD6BC45A0956}" dt="2024-09-13T13:37:54.030" v="2444" actId="20577"/>
          <ac:graphicFrameMkLst>
            <pc:docMk/>
            <pc:sldMk cId="2346170961" sldId="266"/>
            <ac:graphicFrameMk id="37" creationId="{9A868AF2-7168-9E54-3729-F0E2BC0F630A}"/>
          </ac:graphicFrameMkLst>
        </pc:graphicFrameChg>
        <pc:picChg chg="add del mod">
          <ac:chgData name="Kanchan Sinha" userId="6ff8d5ae49ba4588" providerId="LiveId" clId="{52FF03BC-278F-4229-9295-CD6BC45A0956}" dt="2024-09-12T16:19:55.784" v="2259" actId="478"/>
          <ac:picMkLst>
            <pc:docMk/>
            <pc:sldMk cId="2346170961" sldId="266"/>
            <ac:picMk id="6" creationId="{961CA007-8DC6-D9D4-0650-4152BFCB7A39}"/>
          </ac:picMkLst>
        </pc:picChg>
        <pc:picChg chg="add del mod">
          <ac:chgData name="Kanchan Sinha" userId="6ff8d5ae49ba4588" providerId="LiveId" clId="{52FF03BC-278F-4229-9295-CD6BC45A0956}" dt="2024-09-11T10:51:52.334" v="343" actId="478"/>
          <ac:picMkLst>
            <pc:docMk/>
            <pc:sldMk cId="2346170961" sldId="266"/>
            <ac:picMk id="8" creationId="{D0922341-3B52-1529-2AF2-BC840670D53F}"/>
          </ac:picMkLst>
        </pc:picChg>
        <pc:picChg chg="add del mod">
          <ac:chgData name="Kanchan Sinha" userId="6ff8d5ae49ba4588" providerId="LiveId" clId="{52FF03BC-278F-4229-9295-CD6BC45A0956}" dt="2024-09-11T10:51:45.076" v="341" actId="478"/>
          <ac:picMkLst>
            <pc:docMk/>
            <pc:sldMk cId="2346170961" sldId="266"/>
            <ac:picMk id="9" creationId="{27CAE660-D152-3CCC-4E9C-334FBFD792B2}"/>
          </ac:picMkLst>
        </pc:picChg>
        <pc:picChg chg="mod">
          <ac:chgData name="Kanchan Sinha" userId="6ff8d5ae49ba4588" providerId="LiveId" clId="{52FF03BC-278F-4229-9295-CD6BC45A0956}" dt="2024-09-11T11:07:40.987" v="648" actId="1038"/>
          <ac:picMkLst>
            <pc:docMk/>
            <pc:sldMk cId="2346170961" sldId="266"/>
            <ac:picMk id="33" creationId="{71D9AC8D-30F7-6BB4-DACA-F2BB668E8A86}"/>
          </ac:picMkLst>
        </pc:picChg>
      </pc:sldChg>
      <pc:sldChg chg="addSp delSp modSp add mod modTransition delAnim">
        <pc:chgData name="Kanchan Sinha" userId="6ff8d5ae49ba4588" providerId="LiveId" clId="{52FF03BC-278F-4229-9295-CD6BC45A0956}" dt="2024-09-12T16:31:41.165" v="2339"/>
        <pc:sldMkLst>
          <pc:docMk/>
          <pc:sldMk cId="2410378674" sldId="267"/>
        </pc:sldMkLst>
        <pc:spChg chg="mod">
          <ac:chgData name="Kanchan Sinha" userId="6ff8d5ae49ba4588" providerId="LiveId" clId="{52FF03BC-278F-4229-9295-CD6BC45A0956}" dt="2024-09-11T11:02:52.743" v="561" actId="1076"/>
          <ac:spMkLst>
            <pc:docMk/>
            <pc:sldMk cId="2410378674" sldId="267"/>
            <ac:spMk id="6" creationId="{B69D697C-2F6E-6DB5-6EC0-397D8DCD57E5}"/>
          </ac:spMkLst>
        </pc:spChg>
        <pc:spChg chg="mod">
          <ac:chgData name="Kanchan Sinha" userId="6ff8d5ae49ba4588" providerId="LiveId" clId="{52FF03BC-278F-4229-9295-CD6BC45A0956}" dt="2024-09-11T11:02:24.764" v="539"/>
          <ac:spMkLst>
            <pc:docMk/>
            <pc:sldMk cId="2410378674" sldId="267"/>
            <ac:spMk id="19" creationId="{A35D022D-72CA-C006-5165-91E4B6708EC0}"/>
          </ac:spMkLst>
        </pc:spChg>
        <pc:spChg chg="mod">
          <ac:chgData name="Kanchan Sinha" userId="6ff8d5ae49ba4588" providerId="LiveId" clId="{52FF03BC-278F-4229-9295-CD6BC45A0956}" dt="2024-09-11T11:03:41.268" v="586" actId="1076"/>
          <ac:spMkLst>
            <pc:docMk/>
            <pc:sldMk cId="2410378674" sldId="267"/>
            <ac:spMk id="21" creationId="{E64DA194-A47C-7D39-35C6-448C06A129F4}"/>
          </ac:spMkLst>
        </pc:spChg>
        <pc:spChg chg="mod">
          <ac:chgData name="Kanchan Sinha" userId="6ff8d5ae49ba4588" providerId="LiveId" clId="{52FF03BC-278F-4229-9295-CD6BC45A0956}" dt="2024-09-11T11:02:27.057" v="540"/>
          <ac:spMkLst>
            <pc:docMk/>
            <pc:sldMk cId="2410378674" sldId="267"/>
            <ac:spMk id="22" creationId="{03D293B3-833E-A86C-BA51-5D4C91185835}"/>
          </ac:spMkLst>
        </pc:spChg>
        <pc:spChg chg="mod">
          <ac:chgData name="Kanchan Sinha" userId="6ff8d5ae49ba4588" providerId="LiveId" clId="{52FF03BC-278F-4229-9295-CD6BC45A0956}" dt="2024-09-11T11:03:34.036" v="585" actId="20577"/>
          <ac:spMkLst>
            <pc:docMk/>
            <pc:sldMk cId="2410378674" sldId="267"/>
            <ac:spMk id="24" creationId="{295FE92D-8508-A69E-F756-CFFAC41DA663}"/>
          </ac:spMkLst>
        </pc:spChg>
        <pc:spChg chg="mod">
          <ac:chgData name="Kanchan Sinha" userId="6ff8d5ae49ba4588" providerId="LiveId" clId="{52FF03BC-278F-4229-9295-CD6BC45A0956}" dt="2024-09-11T11:03:23.019" v="569"/>
          <ac:spMkLst>
            <pc:docMk/>
            <pc:sldMk cId="2410378674" sldId="267"/>
            <ac:spMk id="25" creationId="{E7B4F0F4-377C-371E-C8E8-CDA08109C33E}"/>
          </ac:spMkLst>
        </pc:spChg>
        <pc:spChg chg="add mod">
          <ac:chgData name="Kanchan Sinha" userId="6ff8d5ae49ba4588" providerId="LiveId" clId="{52FF03BC-278F-4229-9295-CD6BC45A0956}" dt="2024-09-11T11:06:10.876" v="619" actId="1035"/>
          <ac:spMkLst>
            <pc:docMk/>
            <pc:sldMk cId="2410378674" sldId="267"/>
            <ac:spMk id="30" creationId="{5C7EE0F4-9033-011B-2B47-427EB597D1C2}"/>
          </ac:spMkLst>
        </pc:spChg>
        <pc:spChg chg="mod">
          <ac:chgData name="Kanchan Sinha" userId="6ff8d5ae49ba4588" providerId="LiveId" clId="{52FF03BC-278F-4229-9295-CD6BC45A0956}" dt="2024-09-11T12:07:53.218" v="1599" actId="14100"/>
          <ac:spMkLst>
            <pc:docMk/>
            <pc:sldMk cId="2410378674" sldId="267"/>
            <ac:spMk id="31" creationId="{00000000-0000-0000-0000-000000000000}"/>
          </ac:spMkLst>
        </pc:spChg>
        <pc:spChg chg="add mod">
          <ac:chgData name="Kanchan Sinha" userId="6ff8d5ae49ba4588" providerId="LiveId" clId="{52FF03BC-278F-4229-9295-CD6BC45A0956}" dt="2024-09-11T11:06:53.795" v="638" actId="1036"/>
          <ac:spMkLst>
            <pc:docMk/>
            <pc:sldMk cId="2410378674" sldId="267"/>
            <ac:spMk id="32" creationId="{500B9EC3-DD12-1EB9-1DFA-40910BCA3E1E}"/>
          </ac:spMkLst>
        </pc:spChg>
        <pc:spChg chg="del">
          <ac:chgData name="Kanchan Sinha" userId="6ff8d5ae49ba4588" providerId="LiveId" clId="{52FF03BC-278F-4229-9295-CD6BC45A0956}" dt="2024-09-11T11:03:50.731" v="587" actId="478"/>
          <ac:spMkLst>
            <pc:docMk/>
            <pc:sldMk cId="2410378674" sldId="267"/>
            <ac:spMk id="33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1:02:15.158" v="537" actId="20577"/>
          <ac:spMkLst>
            <pc:docMk/>
            <pc:sldMk cId="2410378674" sldId="267"/>
            <ac:spMk id="35" creationId="{00000000-0000-0000-0000-000000000000}"/>
          </ac:spMkLst>
        </pc:spChg>
        <pc:spChg chg="add mod">
          <ac:chgData name="Kanchan Sinha" userId="6ff8d5ae49ba4588" providerId="LiveId" clId="{52FF03BC-278F-4229-9295-CD6BC45A0956}" dt="2024-09-11T11:06:15.627" v="621" actId="1035"/>
          <ac:spMkLst>
            <pc:docMk/>
            <pc:sldMk cId="2410378674" sldId="267"/>
            <ac:spMk id="37" creationId="{9396F891-095B-E9CF-BF81-E244BC363D34}"/>
          </ac:spMkLst>
        </pc:spChg>
        <pc:spChg chg="del">
          <ac:chgData name="Kanchan Sinha" userId="6ff8d5ae49ba4588" providerId="LiveId" clId="{52FF03BC-278F-4229-9295-CD6BC45A0956}" dt="2024-09-11T11:04:33.999" v="597" actId="478"/>
          <ac:spMkLst>
            <pc:docMk/>
            <pc:sldMk cId="2410378674" sldId="267"/>
            <ac:spMk id="38" creationId="{00000000-0000-0000-0000-000000000000}"/>
          </ac:spMkLst>
        </pc:spChg>
        <pc:spChg chg="add mod">
          <ac:chgData name="Kanchan Sinha" userId="6ff8d5ae49ba4588" providerId="LiveId" clId="{52FF03BC-278F-4229-9295-CD6BC45A0956}" dt="2024-09-11T11:07:18.746" v="642" actId="1076"/>
          <ac:spMkLst>
            <pc:docMk/>
            <pc:sldMk cId="2410378674" sldId="267"/>
            <ac:spMk id="39" creationId="{CEE2A1A8-D9A4-DCD3-53C5-1C9ACD933A64}"/>
          </ac:spMkLst>
        </pc:spChg>
        <pc:spChg chg="mod">
          <ac:chgData name="Kanchan Sinha" userId="6ff8d5ae49ba4588" providerId="LiveId" clId="{52FF03BC-278F-4229-9295-CD6BC45A0956}" dt="2024-09-11T11:07:03.770" v="639"/>
          <ac:spMkLst>
            <pc:docMk/>
            <pc:sldMk cId="2410378674" sldId="267"/>
            <ac:spMk id="42" creationId="{50CDFC8D-9E0A-4593-6899-6486228A8CAD}"/>
          </ac:spMkLst>
        </pc:spChg>
        <pc:spChg chg="mod">
          <ac:chgData name="Kanchan Sinha" userId="6ff8d5ae49ba4588" providerId="LiveId" clId="{52FF03BC-278F-4229-9295-CD6BC45A0956}" dt="2024-09-11T11:07:03.770" v="639"/>
          <ac:spMkLst>
            <pc:docMk/>
            <pc:sldMk cId="2410378674" sldId="267"/>
            <ac:spMk id="45" creationId="{EBFC5720-B516-10CA-CB4B-2FAB89AB3011}"/>
          </ac:spMkLst>
        </pc:spChg>
        <pc:spChg chg="mod">
          <ac:chgData name="Kanchan Sinha" userId="6ff8d5ae49ba4588" providerId="LiveId" clId="{52FF03BC-278F-4229-9295-CD6BC45A0956}" dt="2024-09-11T12:08:03.736" v="1600" actId="14100"/>
          <ac:spMkLst>
            <pc:docMk/>
            <pc:sldMk cId="2410378674" sldId="267"/>
            <ac:spMk id="48" creationId="{42F6B0EC-E576-96DC-2617-AC3F9AE5CD4B}"/>
          </ac:spMkLst>
        </pc:spChg>
        <pc:spChg chg="del">
          <ac:chgData name="Kanchan Sinha" userId="6ff8d5ae49ba4588" providerId="LiveId" clId="{52FF03BC-278F-4229-9295-CD6BC45A0956}" dt="2024-09-11T11:02:49.175" v="560" actId="478"/>
          <ac:spMkLst>
            <pc:docMk/>
            <pc:sldMk cId="2410378674" sldId="267"/>
            <ac:spMk id="49" creationId="{AF6DA014-E0FD-7B5B-4C06-767D8CA5298F}"/>
          </ac:spMkLst>
        </pc:spChg>
        <pc:grpChg chg="add del mod">
          <ac:chgData name="Kanchan Sinha" userId="6ff8d5ae49ba4588" providerId="LiveId" clId="{52FF03BC-278F-4229-9295-CD6BC45A0956}" dt="2024-09-11T11:03:19.501" v="568" actId="478"/>
          <ac:grpSpMkLst>
            <pc:docMk/>
            <pc:sldMk cId="2410378674" sldId="267"/>
            <ac:grpSpMk id="5" creationId="{518B3A32-6CDA-5C91-93C4-9C6F0729BBC6}"/>
          </ac:grpSpMkLst>
        </pc:grpChg>
        <pc:grpChg chg="add mod">
          <ac:chgData name="Kanchan Sinha" userId="6ff8d5ae49ba4588" providerId="LiveId" clId="{52FF03BC-278F-4229-9295-CD6BC45A0956}" dt="2024-09-11T11:06:33.037" v="625" actId="1076"/>
          <ac:grpSpMkLst>
            <pc:docMk/>
            <pc:sldMk cId="2410378674" sldId="267"/>
            <ac:grpSpMk id="20" creationId="{FFC30536-F772-F303-824C-DD3C84FD4480}"/>
          </ac:grpSpMkLst>
        </pc:grpChg>
        <pc:grpChg chg="add mod">
          <ac:chgData name="Kanchan Sinha" userId="6ff8d5ae49ba4588" providerId="LiveId" clId="{52FF03BC-278F-4229-9295-CD6BC45A0956}" dt="2024-09-11T11:06:44.441" v="626" actId="1076"/>
          <ac:grpSpMkLst>
            <pc:docMk/>
            <pc:sldMk cId="2410378674" sldId="267"/>
            <ac:grpSpMk id="23" creationId="{9CB6236C-61E8-6ECF-D0D7-6D5451C487F2}"/>
          </ac:grpSpMkLst>
        </pc:grpChg>
        <pc:grpChg chg="mod">
          <ac:chgData name="Kanchan Sinha" userId="6ff8d5ae49ba4588" providerId="LiveId" clId="{52FF03BC-278F-4229-9295-CD6BC45A0956}" dt="2024-09-11T11:06:07.740" v="617" actId="1035"/>
          <ac:grpSpMkLst>
            <pc:docMk/>
            <pc:sldMk cId="2410378674" sldId="267"/>
            <ac:grpSpMk id="34" creationId="{00000000-0000-0000-0000-000000000000}"/>
          </ac:grpSpMkLst>
        </pc:grpChg>
        <pc:grpChg chg="add mod">
          <ac:chgData name="Kanchan Sinha" userId="6ff8d5ae49ba4588" providerId="LiveId" clId="{52FF03BC-278F-4229-9295-CD6BC45A0956}" dt="2024-09-11T11:07:08.124" v="640" actId="1076"/>
          <ac:grpSpMkLst>
            <pc:docMk/>
            <pc:sldMk cId="2410378674" sldId="267"/>
            <ac:grpSpMk id="40" creationId="{7E82CCDA-70AB-449D-3844-E1DBE81BC655}"/>
          </ac:grpSpMkLst>
        </pc:grpChg>
        <pc:grpChg chg="add mod">
          <ac:chgData name="Kanchan Sinha" userId="6ff8d5ae49ba4588" providerId="LiveId" clId="{52FF03BC-278F-4229-9295-CD6BC45A0956}" dt="2024-09-11T11:07:10.561" v="641" actId="1076"/>
          <ac:grpSpMkLst>
            <pc:docMk/>
            <pc:sldMk cId="2410378674" sldId="267"/>
            <ac:grpSpMk id="43" creationId="{751F70DF-28C8-1D85-3FA4-BDB961C70013}"/>
          </ac:grpSpMkLst>
        </pc:grpChg>
        <pc:picChg chg="add del mod">
          <ac:chgData name="Kanchan Sinha" userId="6ff8d5ae49ba4588" providerId="LiveId" clId="{52FF03BC-278F-4229-9295-CD6BC45A0956}" dt="2024-09-12T16:20:02.450" v="2261" actId="478"/>
          <ac:picMkLst>
            <pc:docMk/>
            <pc:sldMk cId="2410378674" sldId="267"/>
            <ac:picMk id="19" creationId="{506A0FC0-847D-ED79-FC5B-7070E690FCF5}"/>
          </ac:picMkLst>
        </pc:picChg>
        <pc:picChg chg="add mod">
          <ac:chgData name="Kanchan Sinha" userId="6ff8d5ae49ba4588" providerId="LiveId" clId="{52FF03BC-278F-4229-9295-CD6BC45A0956}" dt="2024-09-11T11:04:19.257" v="595" actId="1076"/>
          <ac:picMkLst>
            <pc:docMk/>
            <pc:sldMk cId="2410378674" sldId="267"/>
            <ac:picMk id="26" creationId="{3B198B36-DDFE-6201-593A-62C4AF89EA97}"/>
          </ac:picMkLst>
        </pc:picChg>
        <pc:picChg chg="add mod">
          <ac:chgData name="Kanchan Sinha" userId="6ff8d5ae49ba4588" providerId="LiveId" clId="{52FF03BC-278F-4229-9295-CD6BC45A0956}" dt="2024-09-11T11:04:06.106" v="592"/>
          <ac:picMkLst>
            <pc:docMk/>
            <pc:sldMk cId="2410378674" sldId="267"/>
            <ac:picMk id="27" creationId="{DA17C8FF-C87F-D0B3-82B5-CF72C6C363AC}"/>
          </ac:picMkLst>
        </pc:picChg>
        <pc:picChg chg="add mod">
          <ac:chgData name="Kanchan Sinha" userId="6ff8d5ae49ba4588" providerId="LiveId" clId="{52FF03BC-278F-4229-9295-CD6BC45A0956}" dt="2024-09-11T11:05:26.892" v="608" actId="1076"/>
          <ac:picMkLst>
            <pc:docMk/>
            <pc:sldMk cId="2410378674" sldId="267"/>
            <ac:picMk id="28" creationId="{1323AC7B-4A13-96FB-184A-6DBC01A5A5E9}"/>
          </ac:picMkLst>
        </pc:picChg>
        <pc:picChg chg="add mod">
          <ac:chgData name="Kanchan Sinha" userId="6ff8d5ae49ba4588" providerId="LiveId" clId="{52FF03BC-278F-4229-9295-CD6BC45A0956}" dt="2024-09-11T11:05:23.542" v="607" actId="1076"/>
          <ac:picMkLst>
            <pc:docMk/>
            <pc:sldMk cId="2410378674" sldId="267"/>
            <ac:picMk id="29" creationId="{330832CF-7EF5-8A75-A774-7526069F40DD}"/>
          </ac:picMkLst>
        </pc:picChg>
        <pc:picChg chg="mod">
          <ac:chgData name="Kanchan Sinha" userId="6ff8d5ae49ba4588" providerId="LiveId" clId="{52FF03BC-278F-4229-9295-CD6BC45A0956}" dt="2024-09-11T11:07:03.770" v="639"/>
          <ac:picMkLst>
            <pc:docMk/>
            <pc:sldMk cId="2410378674" sldId="267"/>
            <ac:picMk id="41" creationId="{8F8E5198-7FEB-E969-77BA-758AB68740EC}"/>
          </ac:picMkLst>
        </pc:picChg>
        <pc:picChg chg="mod">
          <ac:chgData name="Kanchan Sinha" userId="6ff8d5ae49ba4588" providerId="LiveId" clId="{52FF03BC-278F-4229-9295-CD6BC45A0956}" dt="2024-09-11T11:07:03.770" v="639"/>
          <ac:picMkLst>
            <pc:docMk/>
            <pc:sldMk cId="2410378674" sldId="267"/>
            <ac:picMk id="44" creationId="{DAB6270F-9782-D09B-ED2D-873629DBC797}"/>
          </ac:picMkLst>
        </pc:picChg>
        <pc:picChg chg="mod">
          <ac:chgData name="Kanchan Sinha" userId="6ff8d5ae49ba4588" providerId="LiveId" clId="{52FF03BC-278F-4229-9295-CD6BC45A0956}" dt="2024-09-11T11:07:29.878" v="644" actId="1038"/>
          <ac:picMkLst>
            <pc:docMk/>
            <pc:sldMk cId="2410378674" sldId="267"/>
            <ac:picMk id="46" creationId="{604D6E69-5CA4-2FC9-7188-308650AAEDE3}"/>
          </ac:picMkLst>
        </pc:picChg>
      </pc:sldChg>
      <pc:sldChg chg="addSp delSp modSp add mod modTransition delAnim">
        <pc:chgData name="Kanchan Sinha" userId="6ff8d5ae49ba4588" providerId="LiveId" clId="{52FF03BC-278F-4229-9295-CD6BC45A0956}" dt="2024-09-12T16:32:15.204" v="2343"/>
        <pc:sldMkLst>
          <pc:docMk/>
          <pc:sldMk cId="3859757604" sldId="268"/>
        </pc:sldMkLst>
        <pc:spChg chg="del">
          <ac:chgData name="Kanchan Sinha" userId="6ff8d5ae49ba4588" providerId="LiveId" clId="{52FF03BC-278F-4229-9295-CD6BC45A0956}" dt="2024-09-11T11:46:29.962" v="881" actId="478"/>
          <ac:spMkLst>
            <pc:docMk/>
            <pc:sldMk cId="3859757604" sldId="268"/>
            <ac:spMk id="5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1:46:53.833" v="909" actId="478"/>
          <ac:spMkLst>
            <pc:docMk/>
            <pc:sldMk cId="3859757604" sldId="268"/>
            <ac:spMk id="6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1:46:53.052" v="908" actId="478"/>
          <ac:spMkLst>
            <pc:docMk/>
            <pc:sldMk cId="3859757604" sldId="268"/>
            <ac:spMk id="19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1:46:33.516" v="883" actId="478"/>
          <ac:spMkLst>
            <pc:docMk/>
            <pc:sldMk cId="3859757604" sldId="268"/>
            <ac:spMk id="20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1:46:22.546" v="877" actId="478"/>
          <ac:spMkLst>
            <pc:docMk/>
            <pc:sldMk cId="3859757604" sldId="268"/>
            <ac:spMk id="21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1:46:26.463" v="879" actId="478"/>
          <ac:spMkLst>
            <pc:docMk/>
            <pc:sldMk cId="3859757604" sldId="268"/>
            <ac:spMk id="22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1:46:28.231" v="880" actId="478"/>
          <ac:spMkLst>
            <pc:docMk/>
            <pc:sldMk cId="3859757604" sldId="268"/>
            <ac:spMk id="23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2:00:51.210" v="1439" actId="1036"/>
          <ac:spMkLst>
            <pc:docMk/>
            <pc:sldMk cId="3859757604" sldId="268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2:00:57.860" v="1447" actId="1037"/>
          <ac:spMkLst>
            <pc:docMk/>
            <pc:sldMk cId="3859757604" sldId="268"/>
            <ac:spMk id="35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1:59:08.448" v="1398" actId="478"/>
          <ac:spMkLst>
            <pc:docMk/>
            <pc:sldMk cId="3859757604" sldId="268"/>
            <ac:spMk id="36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1:45:56.263" v="853" actId="478"/>
          <ac:spMkLst>
            <pc:docMk/>
            <pc:sldMk cId="3859757604" sldId="268"/>
            <ac:spMk id="40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1:46:00.328" v="856" actId="478"/>
          <ac:spMkLst>
            <pc:docMk/>
            <pc:sldMk cId="3859757604" sldId="268"/>
            <ac:spMk id="41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1:46:04.164" v="858" actId="478"/>
          <ac:spMkLst>
            <pc:docMk/>
            <pc:sldMk cId="3859757604" sldId="268"/>
            <ac:spMk id="45" creationId="{00000000-0000-0000-0000-000000000000}"/>
          </ac:spMkLst>
        </pc:spChg>
        <pc:spChg chg="add del mod">
          <ac:chgData name="Kanchan Sinha" userId="6ff8d5ae49ba4588" providerId="LiveId" clId="{52FF03BC-278F-4229-9295-CD6BC45A0956}" dt="2024-09-11T12:00:21.524" v="1436" actId="478"/>
          <ac:spMkLst>
            <pc:docMk/>
            <pc:sldMk cId="3859757604" sldId="268"/>
            <ac:spMk id="47" creationId="{9F6D148D-8C49-D3D8-89F3-A7E80444EE73}"/>
          </ac:spMkLst>
        </pc:spChg>
        <pc:spChg chg="add del mod">
          <ac:chgData name="Kanchan Sinha" userId="6ff8d5ae49ba4588" providerId="LiveId" clId="{52FF03BC-278F-4229-9295-CD6BC45A0956}" dt="2024-09-11T12:00:22.284" v="1437" actId="478"/>
          <ac:spMkLst>
            <pc:docMk/>
            <pc:sldMk cId="3859757604" sldId="268"/>
            <ac:spMk id="48" creationId="{D0FB1BB8-0DED-FC0E-019B-1C6C303CEA32}"/>
          </ac:spMkLst>
        </pc:spChg>
        <pc:spChg chg="add del mod">
          <ac:chgData name="Kanchan Sinha" userId="6ff8d5ae49ba4588" providerId="LiveId" clId="{52FF03BC-278F-4229-9295-CD6BC45A0956}" dt="2024-09-11T12:00:20.025" v="1435" actId="478"/>
          <ac:spMkLst>
            <pc:docMk/>
            <pc:sldMk cId="3859757604" sldId="268"/>
            <ac:spMk id="49" creationId="{6F582519-E20B-AF83-F9D2-0A0A9D0395B2}"/>
          </ac:spMkLst>
        </pc:spChg>
        <pc:spChg chg="add del mod">
          <ac:chgData name="Kanchan Sinha" userId="6ff8d5ae49ba4588" providerId="LiveId" clId="{52FF03BC-278F-4229-9295-CD6BC45A0956}" dt="2024-09-11T11:59:42.525" v="1429" actId="478"/>
          <ac:spMkLst>
            <pc:docMk/>
            <pc:sldMk cId="3859757604" sldId="268"/>
            <ac:spMk id="50" creationId="{C684466D-D36D-3D2F-6A95-DC607D98DF02}"/>
          </ac:spMkLst>
        </pc:spChg>
        <pc:spChg chg="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53" creationId="{BC1E05BB-D347-0572-38BF-2698B954A500}"/>
          </ac:spMkLst>
        </pc:spChg>
        <pc:spChg chg="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54" creationId="{37F23B3D-8540-F6F1-CD12-DFD3FA03E6FE}"/>
          </ac:spMkLst>
        </pc:spChg>
        <pc:spChg chg="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56" creationId="{3E7B0103-F952-2EF9-5294-78AD1CA567E4}"/>
          </ac:spMkLst>
        </pc:spChg>
        <pc:spChg chg="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57" creationId="{0AADDEDB-4B90-0BCC-EFEB-16EFB71E8A5F}"/>
          </ac:spMkLst>
        </pc:spChg>
        <pc:spChg chg="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59" creationId="{58E70DE8-69CF-616F-14A5-479F7C82D12A}"/>
          </ac:spMkLst>
        </pc:spChg>
        <pc:spChg chg="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60" creationId="{9AB87B09-05A1-71ED-A068-196721DB8BF5}"/>
          </ac:spMkLst>
        </pc:spChg>
        <pc:spChg chg="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62" creationId="{86AA9A70-5350-EC10-87C2-9634220E382B}"/>
          </ac:spMkLst>
        </pc:spChg>
        <pc:spChg chg="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63" creationId="{E296751D-E9FF-3ED4-22F1-885AF382576D}"/>
          </ac:spMkLst>
        </pc:spChg>
        <pc:spChg chg="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65" creationId="{262C1DE9-490E-1BF4-7777-E7B67D1B0FC1}"/>
          </ac:spMkLst>
        </pc:spChg>
        <pc:spChg chg="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66" creationId="{B44435F0-E306-F03D-F814-BDDD4C9C9398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67" creationId="{354A3818-8144-8E6F-FA73-91503D115FF3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68" creationId="{8353C763-7985-A38C-995C-0090C6B1A6FB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69" creationId="{0DBB60DA-4ADB-F890-56B5-3F35F2691F5B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70" creationId="{D2214831-A3F9-B3A7-1B25-379F017EEDE9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71" creationId="{B64ECDA5-4B46-FC90-0B20-275FDAFB6E07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72" creationId="{B39C0D57-EC9D-1B82-B9DE-EF922F759050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73" creationId="{C09DFA3E-C68A-C7E8-5319-FBC1EEDFAC4E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74" creationId="{486B8431-5ADF-AA87-727C-0A5D8C576D75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75" creationId="{A1B1007F-A468-F407-20FB-F4B41B1C9F8C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76" creationId="{6A8F8911-C13C-2BDD-163E-B06F8241F486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77" creationId="{DE430DE1-0217-C5A3-560B-83A0A7DA74C6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78" creationId="{6FA2DDBD-5CBE-FACD-BA65-8E733E3E8F00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79" creationId="{D4204A59-6B12-9A23-15E5-CA3C1BEC234E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80" creationId="{D11A735D-2343-5103-26ED-AED54A85FB2E}"/>
          </ac:spMkLst>
        </pc:spChg>
        <pc:spChg chg="add mod">
          <ac:chgData name="Kanchan Sinha" userId="6ff8d5ae49ba4588" providerId="LiveId" clId="{52FF03BC-278F-4229-9295-CD6BC45A0956}" dt="2024-09-11T11:59:09.718" v="1399"/>
          <ac:spMkLst>
            <pc:docMk/>
            <pc:sldMk cId="3859757604" sldId="268"/>
            <ac:spMk id="81" creationId="{D8C5ADE5-D08F-D297-0C8F-377843C14FB0}"/>
          </ac:spMkLst>
        </pc:spChg>
        <pc:grpChg chg="del">
          <ac:chgData name="Kanchan Sinha" userId="6ff8d5ae49ba4588" providerId="LiveId" clId="{52FF03BC-278F-4229-9295-CD6BC45A0956}" dt="2024-09-11T12:00:13.292" v="1434" actId="478"/>
          <ac:grpSpMkLst>
            <pc:docMk/>
            <pc:sldMk cId="3859757604" sldId="268"/>
            <ac:grpSpMk id="16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1:45:27.359" v="845" actId="478"/>
          <ac:grpSpMkLst>
            <pc:docMk/>
            <pc:sldMk cId="3859757604" sldId="268"/>
            <ac:grpSpMk id="24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1:45:28.153" v="846" actId="478"/>
          <ac:grpSpMkLst>
            <pc:docMk/>
            <pc:sldMk cId="3859757604" sldId="268"/>
            <ac:grpSpMk id="26" creationId="{00000000-0000-0000-0000-000000000000}"/>
          </ac:grpSpMkLst>
        </pc:grpChg>
        <pc:grpChg chg="del mod">
          <ac:chgData name="Kanchan Sinha" userId="6ff8d5ae49ba4588" providerId="LiveId" clId="{52FF03BC-278F-4229-9295-CD6BC45A0956}" dt="2024-09-11T11:59:18.224" v="1400" actId="478"/>
          <ac:grpSpMkLst>
            <pc:docMk/>
            <pc:sldMk cId="3859757604" sldId="268"/>
            <ac:grpSpMk id="28" creationId="{00000000-0000-0000-0000-000000000000}"/>
          </ac:grpSpMkLst>
        </pc:grpChg>
        <pc:grpChg chg="del mod">
          <ac:chgData name="Kanchan Sinha" userId="6ff8d5ae49ba4588" providerId="LiveId" clId="{52FF03BC-278F-4229-9295-CD6BC45A0956}" dt="2024-09-11T11:59:20.865" v="1401" actId="478"/>
          <ac:grpSpMkLst>
            <pc:docMk/>
            <pc:sldMk cId="3859757604" sldId="268"/>
            <ac:grpSpMk id="31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1:45:55.426" v="852" actId="478"/>
          <ac:grpSpMkLst>
            <pc:docMk/>
            <pc:sldMk cId="3859757604" sldId="268"/>
            <ac:grpSpMk id="37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1:45:57.082" v="854" actId="478"/>
          <ac:grpSpMkLst>
            <pc:docMk/>
            <pc:sldMk cId="3859757604" sldId="268"/>
            <ac:grpSpMk id="42" creationId="{00000000-0000-0000-0000-000000000000}"/>
          </ac:grpSpMkLst>
        </pc:grpChg>
        <pc:grpChg chg="add mod">
          <ac:chgData name="Kanchan Sinha" userId="6ff8d5ae49ba4588" providerId="LiveId" clId="{52FF03BC-278F-4229-9295-CD6BC45A0956}" dt="2024-09-11T11:59:09.718" v="1399"/>
          <ac:grpSpMkLst>
            <pc:docMk/>
            <pc:sldMk cId="3859757604" sldId="268"/>
            <ac:grpSpMk id="52" creationId="{23BDB7C8-36F4-D848-476B-CBD708A7C343}"/>
          </ac:grpSpMkLst>
        </pc:grpChg>
        <pc:grpChg chg="add mod">
          <ac:chgData name="Kanchan Sinha" userId="6ff8d5ae49ba4588" providerId="LiveId" clId="{52FF03BC-278F-4229-9295-CD6BC45A0956}" dt="2024-09-11T11:59:09.718" v="1399"/>
          <ac:grpSpMkLst>
            <pc:docMk/>
            <pc:sldMk cId="3859757604" sldId="268"/>
            <ac:grpSpMk id="55" creationId="{169B2336-A4A2-BF86-C071-D9C2A09246D1}"/>
          </ac:grpSpMkLst>
        </pc:grpChg>
        <pc:grpChg chg="add mod">
          <ac:chgData name="Kanchan Sinha" userId="6ff8d5ae49ba4588" providerId="LiveId" clId="{52FF03BC-278F-4229-9295-CD6BC45A0956}" dt="2024-09-11T11:59:09.718" v="1399"/>
          <ac:grpSpMkLst>
            <pc:docMk/>
            <pc:sldMk cId="3859757604" sldId="268"/>
            <ac:grpSpMk id="58" creationId="{07251402-D853-81A2-F947-2882DECDA428}"/>
          </ac:grpSpMkLst>
        </pc:grpChg>
        <pc:grpChg chg="add mod">
          <ac:chgData name="Kanchan Sinha" userId="6ff8d5ae49ba4588" providerId="LiveId" clId="{52FF03BC-278F-4229-9295-CD6BC45A0956}" dt="2024-09-11T11:59:09.718" v="1399"/>
          <ac:grpSpMkLst>
            <pc:docMk/>
            <pc:sldMk cId="3859757604" sldId="268"/>
            <ac:grpSpMk id="61" creationId="{280C93B6-FB7A-F0E9-84C4-B640E799E576}"/>
          </ac:grpSpMkLst>
        </pc:grpChg>
        <pc:grpChg chg="add mod">
          <ac:chgData name="Kanchan Sinha" userId="6ff8d5ae49ba4588" providerId="LiveId" clId="{52FF03BC-278F-4229-9295-CD6BC45A0956}" dt="2024-09-11T11:59:09.718" v="1399"/>
          <ac:grpSpMkLst>
            <pc:docMk/>
            <pc:sldMk cId="3859757604" sldId="268"/>
            <ac:grpSpMk id="64" creationId="{9D708D31-AE4E-4D32-AE7E-A7AE0288CF1E}"/>
          </ac:grpSpMkLst>
        </pc:grpChg>
        <pc:picChg chg="add del mod">
          <ac:chgData name="Kanchan Sinha" userId="6ff8d5ae49ba4588" providerId="LiveId" clId="{52FF03BC-278F-4229-9295-CD6BC45A0956}" dt="2024-09-12T16:20:36.807" v="2273" actId="478"/>
          <ac:picMkLst>
            <pc:docMk/>
            <pc:sldMk cId="3859757604" sldId="268"/>
            <ac:picMk id="16" creationId="{34611547-35B9-62CF-E55F-45320CF301E3}"/>
          </ac:picMkLst>
        </pc:picChg>
        <pc:picChg chg="add mod">
          <ac:chgData name="Kanchan Sinha" userId="6ff8d5ae49ba4588" providerId="LiveId" clId="{52FF03BC-278F-4229-9295-CD6BC45A0956}" dt="2024-09-11T11:46:58.699" v="910"/>
          <ac:picMkLst>
            <pc:docMk/>
            <pc:sldMk cId="3859757604" sldId="268"/>
            <ac:picMk id="46" creationId="{FF4D387D-A3C6-15B4-B159-32AB6CF7B22B}"/>
          </ac:picMkLst>
        </pc:picChg>
        <pc:picChg chg="add del mod">
          <ac:chgData name="Kanchan Sinha" userId="6ff8d5ae49ba4588" providerId="LiveId" clId="{52FF03BC-278F-4229-9295-CD6BC45A0956}" dt="2024-09-11T12:00:08.092" v="1433" actId="478"/>
          <ac:picMkLst>
            <pc:docMk/>
            <pc:sldMk cId="3859757604" sldId="268"/>
            <ac:picMk id="51" creationId="{8F8FD8C1-63C7-D57A-C618-6FCFB3346824}"/>
          </ac:picMkLst>
        </pc:picChg>
        <pc:cxnChg chg="add mod">
          <ac:chgData name="Kanchan Sinha" userId="6ff8d5ae49ba4588" providerId="LiveId" clId="{52FF03BC-278F-4229-9295-CD6BC45A0956}" dt="2024-09-11T12:02:00.941" v="1453" actId="208"/>
          <ac:cxnSpMkLst>
            <pc:docMk/>
            <pc:sldMk cId="3859757604" sldId="268"/>
            <ac:cxnSpMk id="82" creationId="{64CC6DFF-CB7D-0EE0-5789-E2076D081106}"/>
          </ac:cxnSpMkLst>
        </pc:cxnChg>
        <pc:cxnChg chg="add mod">
          <ac:chgData name="Kanchan Sinha" userId="6ff8d5ae49ba4588" providerId="LiveId" clId="{52FF03BC-278F-4229-9295-CD6BC45A0956}" dt="2024-09-11T12:01:44.331" v="1451" actId="208"/>
          <ac:cxnSpMkLst>
            <pc:docMk/>
            <pc:sldMk cId="3859757604" sldId="268"/>
            <ac:cxnSpMk id="83" creationId="{B10F67B1-1449-C897-42BA-0851A82B9274}"/>
          </ac:cxnSpMkLst>
        </pc:cxnChg>
        <pc:cxnChg chg="add mod">
          <ac:chgData name="Kanchan Sinha" userId="6ff8d5ae49ba4588" providerId="LiveId" clId="{52FF03BC-278F-4229-9295-CD6BC45A0956}" dt="2024-09-11T12:01:17.979" v="1448" actId="208"/>
          <ac:cxnSpMkLst>
            <pc:docMk/>
            <pc:sldMk cId="3859757604" sldId="268"/>
            <ac:cxnSpMk id="84" creationId="{215F9DAD-E659-A760-1DD7-9FFDF6368396}"/>
          </ac:cxnSpMkLst>
        </pc:cxnChg>
        <pc:cxnChg chg="add mod">
          <ac:chgData name="Kanchan Sinha" userId="6ff8d5ae49ba4588" providerId="LiveId" clId="{52FF03BC-278F-4229-9295-CD6BC45A0956}" dt="2024-09-11T12:01:57.874" v="1452" actId="208"/>
          <ac:cxnSpMkLst>
            <pc:docMk/>
            <pc:sldMk cId="3859757604" sldId="268"/>
            <ac:cxnSpMk id="85" creationId="{EABDDD89-EA7C-32F3-EA3E-E17E2EC5568E}"/>
          </ac:cxnSpMkLst>
        </pc:cxnChg>
        <pc:cxnChg chg="add mod">
          <ac:chgData name="Kanchan Sinha" userId="6ff8d5ae49ba4588" providerId="LiveId" clId="{52FF03BC-278F-4229-9295-CD6BC45A0956}" dt="2024-09-11T12:01:30.643" v="1449" actId="208"/>
          <ac:cxnSpMkLst>
            <pc:docMk/>
            <pc:sldMk cId="3859757604" sldId="268"/>
            <ac:cxnSpMk id="86" creationId="{12AB2366-9C3D-7B99-083A-58B179545965}"/>
          </ac:cxnSpMkLst>
        </pc:cxnChg>
        <pc:cxnChg chg="add mod">
          <ac:chgData name="Kanchan Sinha" userId="6ff8d5ae49ba4588" providerId="LiveId" clId="{52FF03BC-278F-4229-9295-CD6BC45A0956}" dt="2024-09-11T12:02:17.748" v="1454" actId="208"/>
          <ac:cxnSpMkLst>
            <pc:docMk/>
            <pc:sldMk cId="3859757604" sldId="268"/>
            <ac:cxnSpMk id="87" creationId="{BDBA1B84-3625-3202-1199-F0C18B226E78}"/>
          </ac:cxnSpMkLst>
        </pc:cxnChg>
        <pc:cxnChg chg="add mod">
          <ac:chgData name="Kanchan Sinha" userId="6ff8d5ae49ba4588" providerId="LiveId" clId="{52FF03BC-278F-4229-9295-CD6BC45A0956}" dt="2024-09-11T12:02:17.748" v="1454" actId="208"/>
          <ac:cxnSpMkLst>
            <pc:docMk/>
            <pc:sldMk cId="3859757604" sldId="268"/>
            <ac:cxnSpMk id="88" creationId="{5B51A833-50BF-5815-58F0-458AC15A21BF}"/>
          </ac:cxnSpMkLst>
        </pc:cxnChg>
        <pc:cxnChg chg="add mod">
          <ac:chgData name="Kanchan Sinha" userId="6ff8d5ae49ba4588" providerId="LiveId" clId="{52FF03BC-278F-4229-9295-CD6BC45A0956}" dt="2024-09-11T12:02:17.748" v="1454" actId="208"/>
          <ac:cxnSpMkLst>
            <pc:docMk/>
            <pc:sldMk cId="3859757604" sldId="268"/>
            <ac:cxnSpMk id="89" creationId="{2D7B83B4-C3AD-EC4B-6E8E-4293B108DA17}"/>
          </ac:cxnSpMkLst>
        </pc:cxnChg>
        <pc:cxnChg chg="add mod">
          <ac:chgData name="Kanchan Sinha" userId="6ff8d5ae49ba4588" providerId="LiveId" clId="{52FF03BC-278F-4229-9295-CD6BC45A0956}" dt="2024-09-11T12:02:17.748" v="1454" actId="208"/>
          <ac:cxnSpMkLst>
            <pc:docMk/>
            <pc:sldMk cId="3859757604" sldId="268"/>
            <ac:cxnSpMk id="90" creationId="{DF6AF0DC-6E43-7A4F-3EFF-EFB7F472EB28}"/>
          </ac:cxnSpMkLst>
        </pc:cxnChg>
        <pc:cxnChg chg="add mod">
          <ac:chgData name="Kanchan Sinha" userId="6ff8d5ae49ba4588" providerId="LiveId" clId="{52FF03BC-278F-4229-9295-CD6BC45A0956}" dt="2024-09-11T12:02:17.748" v="1454" actId="208"/>
          <ac:cxnSpMkLst>
            <pc:docMk/>
            <pc:sldMk cId="3859757604" sldId="268"/>
            <ac:cxnSpMk id="91" creationId="{681BD9C1-9B96-FB4F-666F-25D72EBDA59C}"/>
          </ac:cxnSpMkLst>
        </pc:cxnChg>
        <pc:cxnChg chg="add mod">
          <ac:chgData name="Kanchan Sinha" userId="6ff8d5ae49ba4588" providerId="LiveId" clId="{52FF03BC-278F-4229-9295-CD6BC45A0956}" dt="2024-09-11T12:02:17.748" v="1454" actId="208"/>
          <ac:cxnSpMkLst>
            <pc:docMk/>
            <pc:sldMk cId="3859757604" sldId="268"/>
            <ac:cxnSpMk id="92" creationId="{25A9A57A-1688-93E8-3B83-086871F20A34}"/>
          </ac:cxnSpMkLst>
        </pc:cxnChg>
      </pc:sldChg>
      <pc:sldChg chg="addSp delSp modSp add mod ord modTransition delAnim">
        <pc:chgData name="Kanchan Sinha" userId="6ff8d5ae49ba4588" providerId="LiveId" clId="{52FF03BC-278F-4229-9295-CD6BC45A0956}" dt="2024-09-12T16:32:00.385" v="2341"/>
        <pc:sldMkLst>
          <pc:docMk/>
          <pc:sldMk cId="3392502131" sldId="269"/>
        </pc:sldMkLst>
        <pc:spChg chg="del">
          <ac:chgData name="Kanchan Sinha" userId="6ff8d5ae49ba4588" providerId="LiveId" clId="{52FF03BC-278F-4229-9295-CD6BC45A0956}" dt="2024-09-11T12:05:46.278" v="1468" actId="478"/>
          <ac:spMkLst>
            <pc:docMk/>
            <pc:sldMk cId="3392502131" sldId="269"/>
            <ac:spMk id="6" creationId="{00000000-0000-0000-0000-000000000000}"/>
          </ac:spMkLst>
        </pc:spChg>
        <pc:spChg chg="del mod">
          <ac:chgData name="Kanchan Sinha" userId="6ff8d5ae49ba4588" providerId="LiveId" clId="{52FF03BC-278F-4229-9295-CD6BC45A0956}" dt="2024-09-11T12:05:45.384" v="1467" actId="478"/>
          <ac:spMkLst>
            <pc:docMk/>
            <pc:sldMk cId="3392502131" sldId="269"/>
            <ac:spMk id="19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2:05:38.778" v="1464" actId="478"/>
          <ac:spMkLst>
            <pc:docMk/>
            <pc:sldMk cId="3392502131" sldId="269"/>
            <ac:spMk id="20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2:05:36.282" v="1463" actId="478"/>
          <ac:spMkLst>
            <pc:docMk/>
            <pc:sldMk cId="3392502131" sldId="269"/>
            <ac:spMk id="21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2:05:33.557" v="1462" actId="478"/>
          <ac:spMkLst>
            <pc:docMk/>
            <pc:sldMk cId="3392502131" sldId="269"/>
            <ac:spMk id="22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2:05:32.027" v="1461" actId="478"/>
          <ac:spMkLst>
            <pc:docMk/>
            <pc:sldMk cId="3392502131" sldId="269"/>
            <ac:spMk id="23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2:07:12.473" v="1577" actId="1076"/>
          <ac:spMkLst>
            <pc:docMk/>
            <pc:sldMk cId="3392502131" sldId="269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2:07:12.473" v="1577" actId="1076"/>
          <ac:spMkLst>
            <pc:docMk/>
            <pc:sldMk cId="3392502131" sldId="269"/>
            <ac:spMk id="35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2:06:49.985" v="1575" actId="1076"/>
          <ac:spMkLst>
            <pc:docMk/>
            <pc:sldMk cId="3392502131" sldId="269"/>
            <ac:spMk id="36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2:06:01.977" v="1560" actId="478"/>
          <ac:spMkLst>
            <pc:docMk/>
            <pc:sldMk cId="3392502131" sldId="269"/>
            <ac:spMk id="40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2:06:10.182" v="1564" actId="478"/>
          <ac:spMkLst>
            <pc:docMk/>
            <pc:sldMk cId="3392502131" sldId="269"/>
            <ac:spMk id="41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2:06:03.632" v="1561" actId="478"/>
          <ac:spMkLst>
            <pc:docMk/>
            <pc:sldMk cId="3392502131" sldId="269"/>
            <ac:spMk id="45" creationId="{00000000-0000-0000-0000-000000000000}"/>
          </ac:spMkLst>
        </pc:spChg>
        <pc:grpChg chg="del">
          <ac:chgData name="Kanchan Sinha" userId="6ff8d5ae49ba4588" providerId="LiveId" clId="{52FF03BC-278F-4229-9295-CD6BC45A0956}" dt="2024-09-11T12:05:26.620" v="1457" actId="478"/>
          <ac:grpSpMkLst>
            <pc:docMk/>
            <pc:sldMk cId="3392502131" sldId="269"/>
            <ac:grpSpMk id="24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2:05:28.286" v="1459" actId="478"/>
          <ac:grpSpMkLst>
            <pc:docMk/>
            <pc:sldMk cId="3392502131" sldId="269"/>
            <ac:grpSpMk id="26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2:05:29.111" v="1460" actId="478"/>
          <ac:grpSpMkLst>
            <pc:docMk/>
            <pc:sldMk cId="3392502131" sldId="269"/>
            <ac:grpSpMk id="28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2:05:27.615" v="1458" actId="478"/>
          <ac:grpSpMkLst>
            <pc:docMk/>
            <pc:sldMk cId="3392502131" sldId="269"/>
            <ac:grpSpMk id="31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2:06:01.041" v="1559" actId="478"/>
          <ac:grpSpMkLst>
            <pc:docMk/>
            <pc:sldMk cId="3392502131" sldId="269"/>
            <ac:grpSpMk id="37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2:06:04.366" v="1562" actId="478"/>
          <ac:grpSpMkLst>
            <pc:docMk/>
            <pc:sldMk cId="3392502131" sldId="269"/>
            <ac:grpSpMk id="42" creationId="{00000000-0000-0000-0000-000000000000}"/>
          </ac:grpSpMkLst>
        </pc:grpChg>
        <pc:picChg chg="add del mod">
          <ac:chgData name="Kanchan Sinha" userId="6ff8d5ae49ba4588" providerId="LiveId" clId="{52FF03BC-278F-4229-9295-CD6BC45A0956}" dt="2024-09-12T16:20:10.253" v="2263" actId="478"/>
          <ac:picMkLst>
            <pc:docMk/>
            <pc:sldMk cId="3392502131" sldId="269"/>
            <ac:picMk id="20" creationId="{1D4B5AA8-9098-3283-E678-9021061C0E11}"/>
          </ac:picMkLst>
        </pc:picChg>
      </pc:sldChg>
      <pc:sldChg chg="addSp delSp modSp add mod ord modTransition delAnim">
        <pc:chgData name="Kanchan Sinha" userId="6ff8d5ae49ba4588" providerId="LiveId" clId="{52FF03BC-278F-4229-9295-CD6BC45A0956}" dt="2024-09-14T05:42:50.712" v="2514" actId="478"/>
        <pc:sldMkLst>
          <pc:docMk/>
          <pc:sldMk cId="2866090564" sldId="270"/>
        </pc:sldMkLst>
        <pc:spChg chg="add mod">
          <ac:chgData name="Kanchan Sinha" userId="6ff8d5ae49ba4588" providerId="LiveId" clId="{52FF03BC-278F-4229-9295-CD6BC45A0956}" dt="2024-09-11T11:56:00.866" v="1359" actId="14100"/>
          <ac:spMkLst>
            <pc:docMk/>
            <pc:sldMk cId="2866090564" sldId="270"/>
            <ac:spMk id="6" creationId="{9881A1E1-4B4F-D87B-0D14-F2A1BE485FD6}"/>
          </ac:spMkLst>
        </pc:spChg>
        <pc:spChg chg="add del mod">
          <ac:chgData name="Kanchan Sinha" userId="6ff8d5ae49ba4588" providerId="LiveId" clId="{52FF03BC-278F-4229-9295-CD6BC45A0956}" dt="2024-09-11T11:56:53.670" v="1365" actId="478"/>
          <ac:spMkLst>
            <pc:docMk/>
            <pc:sldMk cId="2866090564" sldId="270"/>
            <ac:spMk id="19" creationId="{FEAAAF77-2FD2-F1FA-2DEA-B26A3497870D}"/>
          </ac:spMkLst>
        </pc:spChg>
        <pc:spChg chg="add mod">
          <ac:chgData name="Kanchan Sinha" userId="6ff8d5ae49ba4588" providerId="LiveId" clId="{52FF03BC-278F-4229-9295-CD6BC45A0956}" dt="2024-09-11T11:58:16.877" v="1396" actId="1035"/>
          <ac:spMkLst>
            <pc:docMk/>
            <pc:sldMk cId="2866090564" sldId="270"/>
            <ac:spMk id="20" creationId="{67AAE5A8-0038-434F-8FD5-B5C0240CC85F}"/>
          </ac:spMkLst>
        </pc:spChg>
        <pc:spChg chg="mod">
          <ac:chgData name="Kanchan Sinha" userId="6ff8d5ae49ba4588" providerId="LiveId" clId="{52FF03BC-278F-4229-9295-CD6BC45A0956}" dt="2024-09-11T11:55:28.953" v="1320" actId="1076"/>
          <ac:spMkLst>
            <pc:docMk/>
            <pc:sldMk cId="2866090564" sldId="270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1:55:13.513" v="1317" actId="1076"/>
          <ac:spMkLst>
            <pc:docMk/>
            <pc:sldMk cId="2866090564" sldId="270"/>
            <ac:spMk id="36" creationId="{00000000-0000-0000-0000-000000000000}"/>
          </ac:spMkLst>
        </pc:spChg>
        <pc:grpChg chg="del">
          <ac:chgData name="Kanchan Sinha" userId="6ff8d5ae49ba4588" providerId="LiveId" clId="{52FF03BC-278F-4229-9295-CD6BC45A0956}" dt="2024-09-11T11:58:26.351" v="1397" actId="478"/>
          <ac:grpSpMkLst>
            <pc:docMk/>
            <pc:sldMk cId="2866090564" sldId="270"/>
            <ac:grpSpMk id="28" creationId="{00000000-0000-0000-0000-000000000000}"/>
          </ac:grpSpMkLst>
        </pc:grpChg>
        <pc:grpChg chg="del">
          <ac:chgData name="Kanchan Sinha" userId="6ff8d5ae49ba4588" providerId="LiveId" clId="{52FF03BC-278F-4229-9295-CD6BC45A0956}" dt="2024-09-11T11:55:02.992" v="1315" actId="478"/>
          <ac:grpSpMkLst>
            <pc:docMk/>
            <pc:sldMk cId="2866090564" sldId="270"/>
            <ac:grpSpMk id="31" creationId="{00000000-0000-0000-0000-000000000000}"/>
          </ac:grpSpMkLst>
        </pc:grpChg>
        <pc:picChg chg="add mod">
          <ac:chgData name="Kanchan Sinha" userId="6ff8d5ae49ba4588" providerId="LiveId" clId="{52FF03BC-278F-4229-9295-CD6BC45A0956}" dt="2024-09-11T11:49:46.444" v="1021"/>
          <ac:picMkLst>
            <pc:docMk/>
            <pc:sldMk cId="2866090564" sldId="270"/>
            <ac:picMk id="5" creationId="{E539E3B1-DD98-3F89-70DA-69B368FB4ECD}"/>
          </ac:picMkLst>
        </pc:picChg>
        <pc:picChg chg="add del mod">
          <ac:chgData name="Kanchan Sinha" userId="6ff8d5ae49ba4588" providerId="LiveId" clId="{52FF03BC-278F-4229-9295-CD6BC45A0956}" dt="2024-09-14T05:42:50.712" v="2514" actId="478"/>
          <ac:picMkLst>
            <pc:docMk/>
            <pc:sldMk cId="2866090564" sldId="270"/>
            <ac:picMk id="21" creationId="{41A97E86-52ED-D0E8-6BAE-121748CDABC2}"/>
          </ac:picMkLst>
        </pc:picChg>
        <pc:picChg chg="add del mod">
          <ac:chgData name="Kanchan Sinha" userId="6ff8d5ae49ba4588" providerId="LiveId" clId="{52FF03BC-278F-4229-9295-CD6BC45A0956}" dt="2024-09-12T16:20:11.986" v="2264" actId="478"/>
          <ac:picMkLst>
            <pc:docMk/>
            <pc:sldMk cId="2866090564" sldId="270"/>
            <ac:picMk id="22" creationId="{6B532F24-172F-8B7F-45CA-992C993933F7}"/>
          </ac:picMkLst>
        </pc:picChg>
      </pc:sldChg>
      <pc:sldChg chg="addSp delSp modSp add mod ord modTransition delAnim">
        <pc:chgData name="Kanchan Sinha" userId="6ff8d5ae49ba4588" providerId="LiveId" clId="{52FF03BC-278F-4229-9295-CD6BC45A0956}" dt="2024-09-12T16:32:22.895" v="2344"/>
        <pc:sldMkLst>
          <pc:docMk/>
          <pc:sldMk cId="3716540659" sldId="271"/>
        </pc:sldMkLst>
        <pc:spChg chg="mod">
          <ac:chgData name="Kanchan Sinha" userId="6ff8d5ae49ba4588" providerId="LiveId" clId="{52FF03BC-278F-4229-9295-CD6BC45A0956}" dt="2024-09-11T12:10:26.857" v="1634" actId="1076"/>
          <ac:spMkLst>
            <pc:docMk/>
            <pc:sldMk cId="3716540659" sldId="271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2:10:30.833" v="1635" actId="1076"/>
          <ac:spMkLst>
            <pc:docMk/>
            <pc:sldMk cId="3716540659" sldId="271"/>
            <ac:spMk id="35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2:10:36.521" v="1636" actId="1076"/>
          <ac:spMkLst>
            <pc:docMk/>
            <pc:sldMk cId="3716540659" sldId="271"/>
            <ac:spMk id="36" creationId="{00000000-0000-0000-0000-000000000000}"/>
          </ac:spMkLst>
        </pc:spChg>
        <pc:picChg chg="add del mod">
          <ac:chgData name="Kanchan Sinha" userId="6ff8d5ae49ba4588" providerId="LiveId" clId="{52FF03BC-278F-4229-9295-CD6BC45A0956}" dt="2024-09-12T16:20:15.447" v="2265" actId="478"/>
          <ac:picMkLst>
            <pc:docMk/>
            <pc:sldMk cId="3716540659" sldId="271"/>
            <ac:picMk id="20" creationId="{69769A7A-9F93-CFEC-266A-8BAB0D60DE68}"/>
          </ac:picMkLst>
        </pc:picChg>
      </pc:sldChg>
      <pc:sldChg chg="addSp delSp modSp add mod ord modTransition delAnim">
        <pc:chgData name="Kanchan Sinha" userId="6ff8d5ae49ba4588" providerId="LiveId" clId="{52FF03BC-278F-4229-9295-CD6BC45A0956}" dt="2024-09-12T16:32:37.200" v="2346"/>
        <pc:sldMkLst>
          <pc:docMk/>
          <pc:sldMk cId="1779785300" sldId="272"/>
        </pc:sldMkLst>
        <pc:spChg chg="mod">
          <ac:chgData name="Kanchan Sinha" userId="6ff8d5ae49ba4588" providerId="LiveId" clId="{52FF03BC-278F-4229-9295-CD6BC45A0956}" dt="2024-09-12T09:54:11.040" v="2129" actId="1035"/>
          <ac:spMkLst>
            <pc:docMk/>
            <pc:sldMk cId="1779785300" sldId="272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2T09:54:16.549" v="2134" actId="1035"/>
          <ac:spMkLst>
            <pc:docMk/>
            <pc:sldMk cId="1779785300" sldId="272"/>
            <ac:spMk id="35" creationId="{00000000-0000-0000-0000-000000000000}"/>
          </ac:spMkLst>
        </pc:spChg>
        <pc:spChg chg="del">
          <ac:chgData name="Kanchan Sinha" userId="6ff8d5ae49ba4588" providerId="LiveId" clId="{52FF03BC-278F-4229-9295-CD6BC45A0956}" dt="2024-09-11T16:43:15.628" v="2009" actId="478"/>
          <ac:spMkLst>
            <pc:docMk/>
            <pc:sldMk cId="1779785300" sldId="272"/>
            <ac:spMk id="36" creationId="{00000000-0000-0000-0000-000000000000}"/>
          </ac:spMkLst>
        </pc:spChg>
        <pc:picChg chg="add del mod">
          <ac:chgData name="Kanchan Sinha" userId="6ff8d5ae49ba4588" providerId="LiveId" clId="{52FF03BC-278F-4229-9295-CD6BC45A0956}" dt="2024-09-12T09:53:25.746" v="2118" actId="478"/>
          <ac:picMkLst>
            <pc:docMk/>
            <pc:sldMk cId="1779785300" sldId="272"/>
            <ac:picMk id="19" creationId="{D28FA36F-E498-F20B-95E0-CDA096ED3EC3}"/>
          </ac:picMkLst>
        </pc:picChg>
        <pc:picChg chg="add del mod">
          <ac:chgData name="Kanchan Sinha" userId="6ff8d5ae49ba4588" providerId="LiveId" clId="{52FF03BC-278F-4229-9295-CD6BC45A0956}" dt="2024-09-12T16:20:20.117" v="2267" actId="478"/>
          <ac:picMkLst>
            <pc:docMk/>
            <pc:sldMk cId="1779785300" sldId="272"/>
            <ac:picMk id="20" creationId="{7681F163-331A-C18E-F261-20213E722397}"/>
          </ac:picMkLst>
        </pc:picChg>
        <pc:picChg chg="add mod">
          <ac:chgData name="Kanchan Sinha" userId="6ff8d5ae49ba4588" providerId="LiveId" clId="{52FF03BC-278F-4229-9295-CD6BC45A0956}" dt="2024-09-12T09:54:29.296" v="2136" actId="14100"/>
          <ac:picMkLst>
            <pc:docMk/>
            <pc:sldMk cId="1779785300" sldId="272"/>
            <ac:picMk id="21" creationId="{C6C0BB71-430F-79A5-D0F5-2267733A078F}"/>
          </ac:picMkLst>
        </pc:picChg>
      </pc:sldChg>
      <pc:sldChg chg="addSp delSp modSp add mod modTransition delAnim">
        <pc:chgData name="Kanchan Sinha" userId="6ff8d5ae49ba4588" providerId="LiveId" clId="{52FF03BC-278F-4229-9295-CD6BC45A0956}" dt="2024-09-12T16:32:43.723" v="2347"/>
        <pc:sldMkLst>
          <pc:docMk/>
          <pc:sldMk cId="1254087658" sldId="273"/>
        </pc:sldMkLst>
        <pc:spChg chg="mod">
          <ac:chgData name="Kanchan Sinha" userId="6ff8d5ae49ba4588" providerId="LiveId" clId="{52FF03BC-278F-4229-9295-CD6BC45A0956}" dt="2024-09-12T09:54:54.904" v="2141" actId="1035"/>
          <ac:spMkLst>
            <pc:docMk/>
            <pc:sldMk cId="1254087658" sldId="273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2T09:54:59.015" v="2143" actId="1035"/>
          <ac:spMkLst>
            <pc:docMk/>
            <pc:sldMk cId="1254087658" sldId="273"/>
            <ac:spMk id="35" creationId="{00000000-0000-0000-0000-000000000000}"/>
          </ac:spMkLst>
        </pc:spChg>
        <pc:picChg chg="add mod">
          <ac:chgData name="Kanchan Sinha" userId="6ff8d5ae49ba4588" providerId="LiveId" clId="{52FF03BC-278F-4229-9295-CD6BC45A0956}" dt="2024-09-12T09:58:38.642" v="2150" actId="14100"/>
          <ac:picMkLst>
            <pc:docMk/>
            <pc:sldMk cId="1254087658" sldId="273"/>
            <ac:picMk id="19" creationId="{7845E48A-A3C4-A004-CDA9-E939124E65D5}"/>
          </ac:picMkLst>
        </pc:picChg>
        <pc:picChg chg="add del mod">
          <ac:chgData name="Kanchan Sinha" userId="6ff8d5ae49ba4588" providerId="LiveId" clId="{52FF03BC-278F-4229-9295-CD6BC45A0956}" dt="2024-09-12T16:20:22.612" v="2268" actId="478"/>
          <ac:picMkLst>
            <pc:docMk/>
            <pc:sldMk cId="1254087658" sldId="273"/>
            <ac:picMk id="21" creationId="{944ACC03-1A47-D468-E33F-9AB676DB862A}"/>
          </ac:picMkLst>
        </pc:picChg>
      </pc:sldChg>
      <pc:sldChg chg="addSp delSp modSp add mod modTransition delAnim">
        <pc:chgData name="Kanchan Sinha" userId="6ff8d5ae49ba4588" providerId="LiveId" clId="{52FF03BC-278F-4229-9295-CD6BC45A0956}" dt="2024-09-12T16:32:50.367" v="2348"/>
        <pc:sldMkLst>
          <pc:docMk/>
          <pc:sldMk cId="3106631517" sldId="274"/>
        </pc:sldMkLst>
        <pc:spChg chg="mod">
          <ac:chgData name="Kanchan Sinha" userId="6ff8d5ae49ba4588" providerId="LiveId" clId="{52FF03BC-278F-4229-9295-CD6BC45A0956}" dt="2024-09-12T09:59:36.195" v="2159" actId="1035"/>
          <ac:spMkLst>
            <pc:docMk/>
            <pc:sldMk cId="3106631517" sldId="274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2T09:59:44.448" v="2164" actId="1035"/>
          <ac:spMkLst>
            <pc:docMk/>
            <pc:sldMk cId="3106631517" sldId="274"/>
            <ac:spMk id="35" creationId="{00000000-0000-0000-0000-000000000000}"/>
          </ac:spMkLst>
        </pc:spChg>
        <pc:picChg chg="add mod">
          <ac:chgData name="Kanchan Sinha" userId="6ff8d5ae49ba4588" providerId="LiveId" clId="{52FF03BC-278F-4229-9295-CD6BC45A0956}" dt="2024-09-12T09:59:50.988" v="2165" actId="14100"/>
          <ac:picMkLst>
            <pc:docMk/>
            <pc:sldMk cId="3106631517" sldId="274"/>
            <ac:picMk id="19" creationId="{6AE014B8-5A0C-95E8-5CBA-97AC7C158F03}"/>
          </ac:picMkLst>
        </pc:picChg>
        <pc:picChg chg="add del mod">
          <ac:chgData name="Kanchan Sinha" userId="6ff8d5ae49ba4588" providerId="LiveId" clId="{52FF03BC-278F-4229-9295-CD6BC45A0956}" dt="2024-09-12T16:20:24.158" v="2269" actId="478"/>
          <ac:picMkLst>
            <pc:docMk/>
            <pc:sldMk cId="3106631517" sldId="274"/>
            <ac:picMk id="21" creationId="{EF545F9C-01D1-DB48-43FF-EB4E4090A554}"/>
          </ac:picMkLst>
        </pc:picChg>
      </pc:sldChg>
      <pc:sldChg chg="addSp delSp modSp add mod modTransition delAnim">
        <pc:chgData name="Kanchan Sinha" userId="6ff8d5ae49ba4588" providerId="LiveId" clId="{52FF03BC-278F-4229-9295-CD6BC45A0956}" dt="2024-09-12T16:33:00.342" v="2349"/>
        <pc:sldMkLst>
          <pc:docMk/>
          <pc:sldMk cId="880348671" sldId="275"/>
        </pc:sldMkLst>
        <pc:spChg chg="mod">
          <ac:chgData name="Kanchan Sinha" userId="6ff8d5ae49ba4588" providerId="LiveId" clId="{52FF03BC-278F-4229-9295-CD6BC45A0956}" dt="2024-09-11T16:45:23.896" v="2098" actId="14100"/>
          <ac:spMkLst>
            <pc:docMk/>
            <pc:sldMk cId="880348671" sldId="275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1T16:46:07.151" v="2108" actId="1036"/>
          <ac:spMkLst>
            <pc:docMk/>
            <pc:sldMk cId="880348671" sldId="275"/>
            <ac:spMk id="35" creationId="{00000000-0000-0000-0000-000000000000}"/>
          </ac:spMkLst>
        </pc:spChg>
        <pc:picChg chg="add mod">
          <ac:chgData name="Kanchan Sinha" userId="6ff8d5ae49ba4588" providerId="LiveId" clId="{52FF03BC-278F-4229-9295-CD6BC45A0956}" dt="2024-09-12T10:00:34.045" v="2172" actId="14100"/>
          <ac:picMkLst>
            <pc:docMk/>
            <pc:sldMk cId="880348671" sldId="275"/>
            <ac:picMk id="19" creationId="{C9C9BC45-16DE-AAE9-C2FC-78247AABDB61}"/>
          </ac:picMkLst>
        </pc:picChg>
        <pc:picChg chg="add del mod">
          <ac:chgData name="Kanchan Sinha" userId="6ff8d5ae49ba4588" providerId="LiveId" clId="{52FF03BC-278F-4229-9295-CD6BC45A0956}" dt="2024-09-12T16:20:25.729" v="2270" actId="478"/>
          <ac:picMkLst>
            <pc:docMk/>
            <pc:sldMk cId="880348671" sldId="275"/>
            <ac:picMk id="21" creationId="{D3365A41-1900-26C0-D920-2A0000620CA4}"/>
          </ac:picMkLst>
        </pc:picChg>
      </pc:sldChg>
      <pc:sldChg chg="addSp delSp modSp add mod modTransition delAnim">
        <pc:chgData name="Kanchan Sinha" userId="6ff8d5ae49ba4588" providerId="LiveId" clId="{52FF03BC-278F-4229-9295-CD6BC45A0956}" dt="2024-09-12T16:33:05.170" v="2350"/>
        <pc:sldMkLst>
          <pc:docMk/>
          <pc:sldMk cId="1564853172" sldId="276"/>
        </pc:sldMkLst>
        <pc:spChg chg="mod">
          <ac:chgData name="Kanchan Sinha" userId="6ff8d5ae49ba4588" providerId="LiveId" clId="{52FF03BC-278F-4229-9295-CD6BC45A0956}" dt="2024-09-12T10:01:01.162" v="2199" actId="14100"/>
          <ac:spMkLst>
            <pc:docMk/>
            <pc:sldMk cId="1564853172" sldId="276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2T10:01:26.042" v="2203" actId="1037"/>
          <ac:spMkLst>
            <pc:docMk/>
            <pc:sldMk cId="1564853172" sldId="276"/>
            <ac:spMk id="35" creationId="{00000000-0000-0000-0000-000000000000}"/>
          </ac:spMkLst>
        </pc:spChg>
        <pc:picChg chg="del">
          <ac:chgData name="Kanchan Sinha" userId="6ff8d5ae49ba4588" providerId="LiveId" clId="{52FF03BC-278F-4229-9295-CD6BC45A0956}" dt="2024-09-12T10:00:45.150" v="2174" actId="478"/>
          <ac:picMkLst>
            <pc:docMk/>
            <pc:sldMk cId="1564853172" sldId="276"/>
            <ac:picMk id="19" creationId="{C9C9BC45-16DE-AAE9-C2FC-78247AABDB61}"/>
          </ac:picMkLst>
        </pc:picChg>
        <pc:picChg chg="add mod">
          <ac:chgData name="Kanchan Sinha" userId="6ff8d5ae49ba4588" providerId="LiveId" clId="{52FF03BC-278F-4229-9295-CD6BC45A0956}" dt="2024-09-12T10:01:54.606" v="2210" actId="14100"/>
          <ac:picMkLst>
            <pc:docMk/>
            <pc:sldMk cId="1564853172" sldId="276"/>
            <ac:picMk id="20" creationId="{986B7B25-831E-3E40-3358-C12143B01945}"/>
          </ac:picMkLst>
        </pc:picChg>
        <pc:picChg chg="add del mod">
          <ac:chgData name="Kanchan Sinha" userId="6ff8d5ae49ba4588" providerId="LiveId" clId="{52FF03BC-278F-4229-9295-CD6BC45A0956}" dt="2024-09-12T16:20:27.901" v="2271" actId="478"/>
          <ac:picMkLst>
            <pc:docMk/>
            <pc:sldMk cId="1564853172" sldId="276"/>
            <ac:picMk id="21" creationId="{F8506483-C339-39A6-51D3-5525F60A282B}"/>
          </ac:picMkLst>
        </pc:picChg>
      </pc:sldChg>
      <pc:sldChg chg="new del">
        <pc:chgData name="Kanchan Sinha" userId="6ff8d5ae49ba4588" providerId="LiveId" clId="{52FF03BC-278F-4229-9295-CD6BC45A0956}" dt="2024-09-13T12:38:32.450" v="2373" actId="47"/>
        <pc:sldMkLst>
          <pc:docMk/>
          <pc:sldMk cId="3594497786" sldId="277"/>
        </pc:sldMkLst>
      </pc:sldChg>
      <pc:sldChg chg="addSp delSp modSp add mod">
        <pc:chgData name="Kanchan Sinha" userId="6ff8d5ae49ba4588" providerId="LiveId" clId="{52FF03BC-278F-4229-9295-CD6BC45A0956}" dt="2024-09-15T10:22:47.120" v="2772" actId="5793"/>
        <pc:sldMkLst>
          <pc:docMk/>
          <pc:sldMk cId="3620874131" sldId="277"/>
        </pc:sldMkLst>
        <pc:spChg chg="add mod">
          <ac:chgData name="Kanchan Sinha" userId="6ff8d5ae49ba4588" providerId="LiveId" clId="{52FF03BC-278F-4229-9295-CD6BC45A0956}" dt="2024-09-15T10:22:47.120" v="2772" actId="5793"/>
          <ac:spMkLst>
            <pc:docMk/>
            <pc:sldMk cId="3620874131" sldId="277"/>
            <ac:spMk id="6" creationId="{D8525373-F76C-1D56-168C-CAD8CCA88A25}"/>
          </ac:spMkLst>
        </pc:spChg>
        <pc:spChg chg="mod">
          <ac:chgData name="Kanchan Sinha" userId="6ff8d5ae49ba4588" providerId="LiveId" clId="{52FF03BC-278F-4229-9295-CD6BC45A0956}" dt="2024-09-15T10:21:34.293" v="2764" actId="14100"/>
          <ac:spMkLst>
            <pc:docMk/>
            <pc:sldMk cId="3620874131" sldId="277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5T10:21:48.910" v="2765" actId="14100"/>
          <ac:spMkLst>
            <pc:docMk/>
            <pc:sldMk cId="3620874131" sldId="277"/>
            <ac:spMk id="35" creationId="{00000000-0000-0000-0000-000000000000}"/>
          </ac:spMkLst>
        </pc:spChg>
        <pc:picChg chg="del">
          <ac:chgData name="Kanchan Sinha" userId="6ff8d5ae49ba4588" providerId="LiveId" clId="{52FF03BC-278F-4229-9295-CD6BC45A0956}" dt="2024-09-15T07:46:02.404" v="2517" actId="478"/>
          <ac:picMkLst>
            <pc:docMk/>
            <pc:sldMk cId="3620874131" sldId="277"/>
            <ac:picMk id="20" creationId="{986B7B25-831E-3E40-3358-C12143B01945}"/>
          </ac:picMkLst>
        </pc:picChg>
      </pc:sldChg>
      <pc:sldChg chg="addSp delSp modSp add mod">
        <pc:chgData name="Kanchan Sinha" userId="6ff8d5ae49ba4588" providerId="LiveId" clId="{52FF03BC-278F-4229-9295-CD6BC45A0956}" dt="2024-09-15T10:44:23.114" v="2870" actId="12"/>
        <pc:sldMkLst>
          <pc:docMk/>
          <pc:sldMk cId="2167143198" sldId="278"/>
        </pc:sldMkLst>
        <pc:spChg chg="add mod">
          <ac:chgData name="Kanchan Sinha" userId="6ff8d5ae49ba4588" providerId="LiveId" clId="{52FF03BC-278F-4229-9295-CD6BC45A0956}" dt="2024-09-15T10:44:23.114" v="2870" actId="12"/>
          <ac:spMkLst>
            <pc:docMk/>
            <pc:sldMk cId="2167143198" sldId="278"/>
            <ac:spMk id="19" creationId="{10E471A1-E3B9-BE30-59C0-B264E729D3A9}"/>
          </ac:spMkLst>
        </pc:spChg>
        <pc:spChg chg="add mod">
          <ac:chgData name="Kanchan Sinha" userId="6ff8d5ae49ba4588" providerId="LiveId" clId="{52FF03BC-278F-4229-9295-CD6BC45A0956}" dt="2024-09-15T10:23:24.651" v="2774"/>
          <ac:spMkLst>
            <pc:docMk/>
            <pc:sldMk cId="2167143198" sldId="278"/>
            <ac:spMk id="21" creationId="{74961510-A584-657D-CC22-79ABC39BD74A}"/>
          </ac:spMkLst>
        </pc:spChg>
        <pc:spChg chg="add mod">
          <ac:chgData name="Kanchan Sinha" userId="6ff8d5ae49ba4588" providerId="LiveId" clId="{52FF03BC-278F-4229-9295-CD6BC45A0956}" dt="2024-09-15T10:23:29.826" v="2776"/>
          <ac:spMkLst>
            <pc:docMk/>
            <pc:sldMk cId="2167143198" sldId="278"/>
            <ac:spMk id="22" creationId="{167DB649-B0E0-F6CB-2C92-7996A5A6A994}"/>
          </ac:spMkLst>
        </pc:spChg>
        <pc:spChg chg="del mod">
          <ac:chgData name="Kanchan Sinha" userId="6ff8d5ae49ba4588" providerId="LiveId" clId="{52FF03BC-278F-4229-9295-CD6BC45A0956}" dt="2024-09-15T10:23:33.017" v="2778"/>
          <ac:spMkLst>
            <pc:docMk/>
            <pc:sldMk cId="2167143198" sldId="278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5T10:23:40.548" v="2779" actId="14100"/>
          <ac:spMkLst>
            <pc:docMk/>
            <pc:sldMk cId="2167143198" sldId="278"/>
            <ac:spMk id="35" creationId="{00000000-0000-0000-0000-000000000000}"/>
          </ac:spMkLst>
        </pc:spChg>
        <pc:picChg chg="del">
          <ac:chgData name="Kanchan Sinha" userId="6ff8d5ae49ba4588" providerId="LiveId" clId="{52FF03BC-278F-4229-9295-CD6BC45A0956}" dt="2024-09-15T10:14:42.353" v="2682" actId="478"/>
          <ac:picMkLst>
            <pc:docMk/>
            <pc:sldMk cId="2167143198" sldId="278"/>
            <ac:picMk id="20" creationId="{986B7B25-831E-3E40-3358-C12143B01945}"/>
          </ac:picMkLst>
        </pc:picChg>
      </pc:sldChg>
      <pc:sldChg chg="new del">
        <pc:chgData name="Kanchan Sinha" userId="6ff8d5ae49ba4588" providerId="LiveId" clId="{52FF03BC-278F-4229-9295-CD6BC45A0956}" dt="2024-09-13T12:38:34.354" v="2374" actId="47"/>
        <pc:sldMkLst>
          <pc:docMk/>
          <pc:sldMk cId="3783782086" sldId="278"/>
        </pc:sldMkLst>
      </pc:sldChg>
      <pc:sldChg chg="modSp add mod">
        <pc:chgData name="Kanchan Sinha" userId="6ff8d5ae49ba4588" providerId="LiveId" clId="{52FF03BC-278F-4229-9295-CD6BC45A0956}" dt="2024-09-18T16:24:37.267" v="2887" actId="20577"/>
        <pc:sldMkLst>
          <pc:docMk/>
          <pc:sldMk cId="3767637696" sldId="279"/>
        </pc:sldMkLst>
        <pc:spChg chg="mod">
          <ac:chgData name="Kanchan Sinha" userId="6ff8d5ae49ba4588" providerId="LiveId" clId="{52FF03BC-278F-4229-9295-CD6BC45A0956}" dt="2024-09-18T16:24:37.267" v="2887" actId="20577"/>
          <ac:spMkLst>
            <pc:docMk/>
            <pc:sldMk cId="3767637696" sldId="279"/>
            <ac:spMk id="19" creationId="{10E471A1-E3B9-BE30-59C0-B264E729D3A9}"/>
          </ac:spMkLst>
        </pc:spChg>
        <pc:spChg chg="mod">
          <ac:chgData name="Kanchan Sinha" userId="6ff8d5ae49ba4588" providerId="LiveId" clId="{52FF03BC-278F-4229-9295-CD6BC45A0956}" dt="2024-09-15T10:43:53.652" v="2865" actId="1076"/>
          <ac:spMkLst>
            <pc:docMk/>
            <pc:sldMk cId="3767637696" sldId="279"/>
            <ac:spMk id="34" creationId="{00000000-0000-0000-0000-000000000000}"/>
          </ac:spMkLst>
        </pc:spChg>
        <pc:spChg chg="mod">
          <ac:chgData name="Kanchan Sinha" userId="6ff8d5ae49ba4588" providerId="LiveId" clId="{52FF03BC-278F-4229-9295-CD6BC45A0956}" dt="2024-09-15T10:43:53.652" v="2865" actId="1076"/>
          <ac:spMkLst>
            <pc:docMk/>
            <pc:sldMk cId="3767637696" sldId="279"/>
            <ac:spMk id="35" creationId="{00000000-0000-0000-0000-000000000000}"/>
          </ac:spMkLst>
        </pc:spChg>
      </pc:sldChg>
      <pc:sldMasterChg chg="modTransition modSldLayout">
        <pc:chgData name="Kanchan Sinha" userId="6ff8d5ae49ba4588" providerId="LiveId" clId="{52FF03BC-278F-4229-9295-CD6BC45A0956}" dt="2024-09-12T16:29:12.849" v="2311"/>
        <pc:sldMasterMkLst>
          <pc:docMk/>
          <pc:sldMasterMk cId="0" sldId="2147483648"/>
        </pc:sldMasterMkLst>
        <pc:sldLayoutChg chg="modTransition">
          <pc:chgData name="Kanchan Sinha" userId="6ff8d5ae49ba4588" providerId="LiveId" clId="{52FF03BC-278F-4229-9295-CD6BC45A0956}" dt="2024-09-12T16:29:12.849" v="231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Kanchan Sinha" userId="6ff8d5ae49ba4588" providerId="LiveId" clId="{52FF03BC-278F-4229-9295-CD6BC45A0956}" dt="2024-09-12T16:29:12.849" v="231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Kanchan Sinha" userId="6ff8d5ae49ba4588" providerId="LiveId" clId="{52FF03BC-278F-4229-9295-CD6BC45A0956}" dt="2024-09-12T16:29:12.849" v="231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Kanchan Sinha" userId="6ff8d5ae49ba4588" providerId="LiveId" clId="{52FF03BC-278F-4229-9295-CD6BC45A0956}" dt="2024-09-12T16:29:12.849" v="231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Kanchan Sinha" userId="6ff8d5ae49ba4588" providerId="LiveId" clId="{52FF03BC-278F-4229-9295-CD6BC45A0956}" dt="2024-09-12T16:29:12.849" v="231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Kanchan Sinha" userId="6ff8d5ae49ba4588" providerId="LiveId" clId="{52FF03BC-278F-4229-9295-CD6BC45A0956}" dt="2024-09-12T16:29:12.849" v="231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Kanchan Sinha" userId="6ff8d5ae49ba4588" providerId="LiveId" clId="{52FF03BC-278F-4229-9295-CD6BC45A0956}" dt="2024-09-12T16:29:12.849" v="231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Kanchan Sinha" userId="6ff8d5ae49ba4588" providerId="LiveId" clId="{52FF03BC-278F-4229-9295-CD6BC45A0956}" dt="2024-09-12T16:29:12.849" v="231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Kanchan Sinha" userId="6ff8d5ae49ba4588" providerId="LiveId" clId="{52FF03BC-278F-4229-9295-CD6BC45A0956}" dt="2024-09-12T16:29:12.849" v="2311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Kanchan Sinha" userId="6ff8d5ae49ba4588" providerId="LiveId" clId="{52FF03BC-278F-4229-9295-CD6BC45A0956}" dt="2024-09-12T16:29:12.849" v="231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Kanchan Sinha" userId="6ff8d5ae49ba4588" providerId="LiveId" clId="{52FF03BC-278F-4229-9295-CD6BC45A0956}" dt="2024-09-12T16:29:12.849" v="2311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AA3DE0-B349-493B-A5C0-072E238B725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9A68A8-F549-4778-8182-4CADF67DB3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/>
            <a:t>AtliQ Hardware is a leading consumer electronics brand specializing in selling a wide range of hardware products, including personal computers (PCs), computer peripherals, storage devices, printers, and more across the Globe. </a:t>
          </a:r>
        </a:p>
      </dgm:t>
    </dgm:pt>
    <dgm:pt modelId="{DF1D607C-00A9-4D05-B934-9B49A9051880}" type="parTrans" cxnId="{BA28F199-F530-4729-ADEF-ACB1D59BD511}">
      <dgm:prSet/>
      <dgm:spPr/>
      <dgm:t>
        <a:bodyPr/>
        <a:lstStyle/>
        <a:p>
          <a:endParaRPr lang="en-US"/>
        </a:p>
      </dgm:t>
    </dgm:pt>
    <dgm:pt modelId="{E73D3B9A-D6B3-473E-9338-E50BDA0C0242}" type="sibTrans" cxnId="{BA28F199-F530-4729-ADEF-ACB1D59BD511}">
      <dgm:prSet/>
      <dgm:spPr/>
      <dgm:t>
        <a:bodyPr/>
        <a:lstStyle/>
        <a:p>
          <a:endParaRPr lang="en-US"/>
        </a:p>
      </dgm:t>
    </dgm:pt>
    <dgm:pt modelId="{2065212A-66C9-4240-9549-012B42C577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/>
            <a:t>It provide high-quality and innovative technology solutions to meet diverse needs of consumer.</a:t>
          </a:r>
        </a:p>
      </dgm:t>
    </dgm:pt>
    <dgm:pt modelId="{7BDC12A1-92CA-484B-97EA-48A5F5375BDF}" type="parTrans" cxnId="{CFB4133C-F975-417C-98EB-F7A5AB8793D8}">
      <dgm:prSet/>
      <dgm:spPr/>
      <dgm:t>
        <a:bodyPr/>
        <a:lstStyle/>
        <a:p>
          <a:endParaRPr lang="en-US"/>
        </a:p>
      </dgm:t>
    </dgm:pt>
    <dgm:pt modelId="{300D456A-E43A-4622-956A-E4F824228724}" type="sibTrans" cxnId="{CFB4133C-F975-417C-98EB-F7A5AB8793D8}">
      <dgm:prSet/>
      <dgm:spPr/>
      <dgm:t>
        <a:bodyPr/>
        <a:lstStyle/>
        <a:p>
          <a:endParaRPr lang="en-US"/>
        </a:p>
      </dgm:t>
    </dgm:pt>
    <dgm:pt modelId="{68DDE1D7-7F47-48A4-AE08-6B8859453F7F}" type="pres">
      <dgm:prSet presAssocID="{05AA3DE0-B349-493B-A5C0-072E238B7253}" presName="root" presStyleCnt="0">
        <dgm:presLayoutVars>
          <dgm:dir/>
          <dgm:resizeHandles val="exact"/>
        </dgm:presLayoutVars>
      </dgm:prSet>
      <dgm:spPr/>
    </dgm:pt>
    <dgm:pt modelId="{17BC8542-40A7-47A9-AAD8-C5747C38C2FF}" type="pres">
      <dgm:prSet presAssocID="{189A68A8-F549-4778-8182-4CADF67DB3CD}" presName="compNode" presStyleCnt="0"/>
      <dgm:spPr/>
    </dgm:pt>
    <dgm:pt modelId="{1C6233F0-F722-481F-BA97-09364F1BCFD9}" type="pres">
      <dgm:prSet presAssocID="{189A68A8-F549-4778-8182-4CADF67DB3CD}" presName="bgRect" presStyleLbl="bgShp" presStyleIdx="0" presStyleCnt="2" custScaleY="100095"/>
      <dgm:spPr/>
    </dgm:pt>
    <dgm:pt modelId="{A5944FF8-1AEE-459A-A0EE-43707E13142F}" type="pres">
      <dgm:prSet presAssocID="{189A68A8-F549-4778-8182-4CADF67DB3CD}" presName="iconRect" presStyleLbl="node1" presStyleIdx="0" presStyleCnt="2" custScaleX="150741" custScaleY="138048" custLinFactNeighborX="-136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EF1ED765-3081-46FE-9680-B58FEBF1D8A4}" type="pres">
      <dgm:prSet presAssocID="{189A68A8-F549-4778-8182-4CADF67DB3CD}" presName="spaceRect" presStyleCnt="0"/>
      <dgm:spPr/>
    </dgm:pt>
    <dgm:pt modelId="{7F933264-FB77-4A40-A013-A27F6954600F}" type="pres">
      <dgm:prSet presAssocID="{189A68A8-F549-4778-8182-4CADF67DB3CD}" presName="parTx" presStyleLbl="revTx" presStyleIdx="0" presStyleCnt="2" custScaleX="93289" custLinFactNeighborX="-6952" custLinFactNeighborY="-374">
        <dgm:presLayoutVars>
          <dgm:chMax val="0"/>
          <dgm:chPref val="0"/>
        </dgm:presLayoutVars>
      </dgm:prSet>
      <dgm:spPr/>
    </dgm:pt>
    <dgm:pt modelId="{34EA2D7A-E921-4322-9876-39CD64A6F15A}" type="pres">
      <dgm:prSet presAssocID="{E73D3B9A-D6B3-473E-9338-E50BDA0C0242}" presName="sibTrans" presStyleCnt="0"/>
      <dgm:spPr/>
    </dgm:pt>
    <dgm:pt modelId="{CE0F2C11-6CCC-4409-AFDE-D91E6A9775C9}" type="pres">
      <dgm:prSet presAssocID="{2065212A-66C9-4240-9549-012B42C57708}" presName="compNode" presStyleCnt="0"/>
      <dgm:spPr/>
    </dgm:pt>
    <dgm:pt modelId="{4D3D68CB-B44C-44A7-AAC1-6AC89BC2C7FF}" type="pres">
      <dgm:prSet presAssocID="{2065212A-66C9-4240-9549-012B42C57708}" presName="bgRect" presStyleLbl="bgShp" presStyleIdx="1" presStyleCnt="2" custLinFactNeighborX="-609" custLinFactNeighborY="38206"/>
      <dgm:spPr/>
    </dgm:pt>
    <dgm:pt modelId="{36C5F812-C761-458A-878F-CF58DA0B4393}" type="pres">
      <dgm:prSet presAssocID="{2065212A-66C9-4240-9549-012B42C57708}" presName="iconRect" presStyleLbl="node1" presStyleIdx="1" presStyleCnt="2" custScaleX="165195" custScaleY="155332" custLinFactNeighborX="-8517" custLinFactNeighborY="2917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9593C8C-7B72-4F23-AAAC-E5DD7B823F32}" type="pres">
      <dgm:prSet presAssocID="{2065212A-66C9-4240-9549-012B42C57708}" presName="spaceRect" presStyleCnt="0"/>
      <dgm:spPr/>
    </dgm:pt>
    <dgm:pt modelId="{CCEB00E2-BFB8-49A0-8777-29C5231D9C07}" type="pres">
      <dgm:prSet presAssocID="{2065212A-66C9-4240-9549-012B42C57708}" presName="parTx" presStyleLbl="revTx" presStyleIdx="1" presStyleCnt="2" custLinFactNeighborX="-163" custLinFactNeighborY="38206">
        <dgm:presLayoutVars>
          <dgm:chMax val="0"/>
          <dgm:chPref val="0"/>
        </dgm:presLayoutVars>
      </dgm:prSet>
      <dgm:spPr/>
    </dgm:pt>
  </dgm:ptLst>
  <dgm:cxnLst>
    <dgm:cxn modelId="{CFB4133C-F975-417C-98EB-F7A5AB8793D8}" srcId="{05AA3DE0-B349-493B-A5C0-072E238B7253}" destId="{2065212A-66C9-4240-9549-012B42C57708}" srcOrd="1" destOrd="0" parTransId="{7BDC12A1-92CA-484B-97EA-48A5F5375BDF}" sibTransId="{300D456A-E43A-4622-956A-E4F824228724}"/>
    <dgm:cxn modelId="{4D50FC5C-1E98-4431-9FCC-EDA7B2B697B4}" type="presOf" srcId="{2065212A-66C9-4240-9549-012B42C57708}" destId="{CCEB00E2-BFB8-49A0-8777-29C5231D9C07}" srcOrd="0" destOrd="0" presId="urn:microsoft.com/office/officeart/2018/2/layout/IconVerticalSolidList"/>
    <dgm:cxn modelId="{BA28F199-F530-4729-ADEF-ACB1D59BD511}" srcId="{05AA3DE0-B349-493B-A5C0-072E238B7253}" destId="{189A68A8-F549-4778-8182-4CADF67DB3CD}" srcOrd="0" destOrd="0" parTransId="{DF1D607C-00A9-4D05-B934-9B49A9051880}" sibTransId="{E73D3B9A-D6B3-473E-9338-E50BDA0C0242}"/>
    <dgm:cxn modelId="{256DB3D4-1F9C-49CE-B122-B327A7C50EEF}" type="presOf" srcId="{189A68A8-F549-4778-8182-4CADF67DB3CD}" destId="{7F933264-FB77-4A40-A013-A27F6954600F}" srcOrd="0" destOrd="0" presId="urn:microsoft.com/office/officeart/2018/2/layout/IconVerticalSolidList"/>
    <dgm:cxn modelId="{5A9F2BF9-BF3C-4345-BB57-E12F07E5573B}" type="presOf" srcId="{05AA3DE0-B349-493B-A5C0-072E238B7253}" destId="{68DDE1D7-7F47-48A4-AE08-6B8859453F7F}" srcOrd="0" destOrd="0" presId="urn:microsoft.com/office/officeart/2018/2/layout/IconVerticalSolidList"/>
    <dgm:cxn modelId="{2FB19F56-4AF7-454A-8827-021159A44300}" type="presParOf" srcId="{68DDE1D7-7F47-48A4-AE08-6B8859453F7F}" destId="{17BC8542-40A7-47A9-AAD8-C5747C38C2FF}" srcOrd="0" destOrd="0" presId="urn:microsoft.com/office/officeart/2018/2/layout/IconVerticalSolidList"/>
    <dgm:cxn modelId="{B86D8A9D-36B7-4E6A-AE6F-5B0B54E86E93}" type="presParOf" srcId="{17BC8542-40A7-47A9-AAD8-C5747C38C2FF}" destId="{1C6233F0-F722-481F-BA97-09364F1BCFD9}" srcOrd="0" destOrd="0" presId="urn:microsoft.com/office/officeart/2018/2/layout/IconVerticalSolidList"/>
    <dgm:cxn modelId="{0FBA8001-FB23-4FD0-AD38-C46BAE79CC6B}" type="presParOf" srcId="{17BC8542-40A7-47A9-AAD8-C5747C38C2FF}" destId="{A5944FF8-1AEE-459A-A0EE-43707E13142F}" srcOrd="1" destOrd="0" presId="urn:microsoft.com/office/officeart/2018/2/layout/IconVerticalSolidList"/>
    <dgm:cxn modelId="{C1598F35-BD2B-44B8-B323-33AC200E4D0D}" type="presParOf" srcId="{17BC8542-40A7-47A9-AAD8-C5747C38C2FF}" destId="{EF1ED765-3081-46FE-9680-B58FEBF1D8A4}" srcOrd="2" destOrd="0" presId="urn:microsoft.com/office/officeart/2018/2/layout/IconVerticalSolidList"/>
    <dgm:cxn modelId="{C114F4FF-C0B5-4C7B-9712-D0F59E993847}" type="presParOf" srcId="{17BC8542-40A7-47A9-AAD8-C5747C38C2FF}" destId="{7F933264-FB77-4A40-A013-A27F6954600F}" srcOrd="3" destOrd="0" presId="urn:microsoft.com/office/officeart/2018/2/layout/IconVerticalSolidList"/>
    <dgm:cxn modelId="{AC289B31-6A8F-40B1-A3D5-30E97828B372}" type="presParOf" srcId="{68DDE1D7-7F47-48A4-AE08-6B8859453F7F}" destId="{34EA2D7A-E921-4322-9876-39CD64A6F15A}" srcOrd="1" destOrd="0" presId="urn:microsoft.com/office/officeart/2018/2/layout/IconVerticalSolidList"/>
    <dgm:cxn modelId="{B4675A1A-8B9F-4B45-8BFC-C9979363E80C}" type="presParOf" srcId="{68DDE1D7-7F47-48A4-AE08-6B8859453F7F}" destId="{CE0F2C11-6CCC-4409-AFDE-D91E6A9775C9}" srcOrd="2" destOrd="0" presId="urn:microsoft.com/office/officeart/2018/2/layout/IconVerticalSolidList"/>
    <dgm:cxn modelId="{CDF79CE2-DE36-4F18-9D92-DF1D321D20B0}" type="presParOf" srcId="{CE0F2C11-6CCC-4409-AFDE-D91E6A9775C9}" destId="{4D3D68CB-B44C-44A7-AAC1-6AC89BC2C7FF}" srcOrd="0" destOrd="0" presId="urn:microsoft.com/office/officeart/2018/2/layout/IconVerticalSolidList"/>
    <dgm:cxn modelId="{B9B2BC6B-9D8D-4213-8004-D75C263D462E}" type="presParOf" srcId="{CE0F2C11-6CCC-4409-AFDE-D91E6A9775C9}" destId="{36C5F812-C761-458A-878F-CF58DA0B4393}" srcOrd="1" destOrd="0" presId="urn:microsoft.com/office/officeart/2018/2/layout/IconVerticalSolidList"/>
    <dgm:cxn modelId="{D2D27071-F40B-49AF-9ACE-CC300989AE9D}" type="presParOf" srcId="{CE0F2C11-6CCC-4409-AFDE-D91E6A9775C9}" destId="{A9593C8C-7B72-4F23-AAAC-E5DD7B823F32}" srcOrd="2" destOrd="0" presId="urn:microsoft.com/office/officeart/2018/2/layout/IconVerticalSolidList"/>
    <dgm:cxn modelId="{ED12672C-265D-4C37-AA26-BA73E30B5B12}" type="presParOf" srcId="{CE0F2C11-6CCC-4409-AFDE-D91E6A9775C9}" destId="{CCEB00E2-BFB8-49A0-8777-29C5231D9C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233F0-F722-481F-BA97-09364F1BCFD9}">
      <dsp:nvSpPr>
        <dsp:cNvPr id="0" name=""/>
        <dsp:cNvSpPr/>
      </dsp:nvSpPr>
      <dsp:spPr>
        <a:xfrm>
          <a:off x="0" y="378074"/>
          <a:ext cx="14596038" cy="25776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44FF8-1AEE-459A-A0EE-43707E13142F}">
      <dsp:nvSpPr>
        <dsp:cNvPr id="0" name=""/>
        <dsp:cNvSpPr/>
      </dsp:nvSpPr>
      <dsp:spPr>
        <a:xfrm>
          <a:off x="225820" y="689273"/>
          <a:ext cx="2135063" cy="1955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33264-FB77-4A40-A013-A27F6954600F}">
      <dsp:nvSpPr>
        <dsp:cNvPr id="0" name=""/>
        <dsp:cNvSpPr/>
      </dsp:nvSpPr>
      <dsp:spPr>
        <a:xfrm>
          <a:off x="2556422" y="369666"/>
          <a:ext cx="10841714" cy="2575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546" tIns="272546" rIns="272546" bIns="272546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AtliQ Hardware is a leading consumer electronics brand specializing in selling a wide range of hardware products, including personal computers (PCs), computer peripherals, storage devices, printers, and more across the Globe. </a:t>
          </a:r>
        </a:p>
      </dsp:txBody>
      <dsp:txXfrm>
        <a:off x="2556422" y="369666"/>
        <a:ext cx="10841714" cy="2575233"/>
      </dsp:txXfrm>
    </dsp:sp>
    <dsp:sp modelId="{4D3D68CB-B44C-44A7-AAC1-6AC89BC2C7FF}">
      <dsp:nvSpPr>
        <dsp:cNvPr id="0" name=""/>
        <dsp:cNvSpPr/>
      </dsp:nvSpPr>
      <dsp:spPr>
        <a:xfrm>
          <a:off x="0" y="3812943"/>
          <a:ext cx="14596038" cy="25752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5F812-C761-458A-878F-CF58DA0B4393}">
      <dsp:nvSpPr>
        <dsp:cNvPr id="0" name=""/>
        <dsp:cNvSpPr/>
      </dsp:nvSpPr>
      <dsp:spPr>
        <a:xfrm>
          <a:off x="196671" y="4035683"/>
          <a:ext cx="2339786" cy="220008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B00E2-BFB8-49A0-8777-29C5231D9C07}">
      <dsp:nvSpPr>
        <dsp:cNvPr id="0" name=""/>
        <dsp:cNvSpPr/>
      </dsp:nvSpPr>
      <dsp:spPr>
        <a:xfrm>
          <a:off x="2955451" y="3812943"/>
          <a:ext cx="11621642" cy="2575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546" tIns="272546" rIns="272546" bIns="272546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It provide high-quality and innovative technology solutions to meet diverse needs of consumer.</a:t>
          </a:r>
        </a:p>
      </dsp:txBody>
      <dsp:txXfrm>
        <a:off x="2955451" y="3812943"/>
        <a:ext cx="11621642" cy="2575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sv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4" name="Group 24"/>
          <p:cNvGrpSpPr/>
          <p:nvPr/>
        </p:nvGrpSpPr>
        <p:grpSpPr>
          <a:xfrm>
            <a:off x="0" y="6309818"/>
            <a:ext cx="3977182" cy="3977182"/>
            <a:chOff x="0" y="0"/>
            <a:chExt cx="1047488" cy="10474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7488" cy="1047488"/>
            </a:xfrm>
            <a:custGeom>
              <a:avLst/>
              <a:gdLst/>
              <a:ahLst/>
              <a:cxnLst/>
              <a:rect l="l" t="t" r="r" b="b"/>
              <a:pathLst>
                <a:path w="1047488" h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7488" cy="108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929429" y="4256715"/>
            <a:ext cx="9363687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Insights 360</a:t>
            </a:r>
          </a:p>
        </p:txBody>
      </p:sp>
      <p:sp>
        <p:nvSpPr>
          <p:cNvPr id="30" name="AutoShape 30"/>
          <p:cNvSpPr/>
          <p:nvPr/>
        </p:nvSpPr>
        <p:spPr>
          <a:xfrm flipV="1">
            <a:off x="8079686" y="5600700"/>
            <a:ext cx="9063171" cy="41761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39" name="Picture 3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500DDF7-B4B5-3C69-C237-732AB7603F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" y="-73464"/>
            <a:ext cx="1891646" cy="1693545"/>
          </a:xfrm>
          <a:prstGeom prst="rect">
            <a:avLst/>
          </a:prstGeom>
        </p:spPr>
      </p:pic>
      <p:pic>
        <p:nvPicPr>
          <p:cNvPr id="41" name="Picture 40" descr="Low angle view of a building&#10;&#10;Description automatically generated">
            <a:extLst>
              <a:ext uri="{FF2B5EF4-FFF2-40B4-BE49-F238E27FC236}">
                <a16:creationId xmlns:a16="http://schemas.microsoft.com/office/drawing/2014/main" id="{8EB81E88-360A-4E78-9BB9-8A0B8614D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6" y="1764742"/>
            <a:ext cx="7101516" cy="76803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8CBDEB4-E524-9ACE-14F0-B7AAA4772FF9}"/>
              </a:ext>
            </a:extLst>
          </p:cNvPr>
          <p:cNvSpPr txBox="1"/>
          <p:nvPr/>
        </p:nvSpPr>
        <p:spPr>
          <a:xfrm>
            <a:off x="12144757" y="6887269"/>
            <a:ext cx="499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Presented By: Kanchan Sinha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3610" y="3848100"/>
            <a:ext cx="3083983" cy="2518896"/>
            <a:chOff x="0" y="-38100"/>
            <a:chExt cx="593298" cy="168292"/>
          </a:xfrm>
        </p:grpSpPr>
        <p:sp>
          <p:nvSpPr>
            <p:cNvPr id="27" name="Freeform 27"/>
            <p:cNvSpPr/>
            <p:nvPr/>
          </p:nvSpPr>
          <p:spPr>
            <a:xfrm>
              <a:off x="4499" y="-32357"/>
              <a:ext cx="588799" cy="130192"/>
            </a:xfrm>
            <a:custGeom>
              <a:avLst/>
              <a:gdLst/>
              <a:ahLst/>
              <a:cxnLst/>
              <a:rect l="l" t="t" r="r" b="b"/>
              <a:pathLst>
                <a:path w="588799" h="130192">
                  <a:moveTo>
                    <a:pt x="0" y="0"/>
                  </a:moveTo>
                  <a:lnTo>
                    <a:pt x="588799" y="0"/>
                  </a:lnTo>
                  <a:lnTo>
                    <a:pt x="588799" y="130192"/>
                  </a:lnTo>
                  <a:lnTo>
                    <a:pt x="0" y="130192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88799" cy="168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09460" y="4623248"/>
            <a:ext cx="230490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Finance View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472599" y="861064"/>
            <a:ext cx="6597713" cy="117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Dashboard overview</a:t>
            </a:r>
          </a:p>
        </p:txBody>
      </p:sp>
      <p:sp>
        <p:nvSpPr>
          <p:cNvPr id="49" name="AutoShape 49"/>
          <p:cNvSpPr/>
          <p:nvPr/>
        </p:nvSpPr>
        <p:spPr>
          <a:xfrm flipV="1">
            <a:off x="5470566" y="1978301"/>
            <a:ext cx="6688198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2" name="Group 26">
            <a:extLst>
              <a:ext uri="{FF2B5EF4-FFF2-40B4-BE49-F238E27FC236}">
                <a16:creationId xmlns:a16="http://schemas.microsoft.com/office/drawing/2014/main" id="{33E29921-4B81-FC5F-A7FE-60217B0D9D5A}"/>
              </a:ext>
            </a:extLst>
          </p:cNvPr>
          <p:cNvGrpSpPr/>
          <p:nvPr/>
        </p:nvGrpSpPr>
        <p:grpSpPr>
          <a:xfrm>
            <a:off x="7687116" y="3363800"/>
            <a:ext cx="3060597" cy="2518896"/>
            <a:chOff x="0" y="-38100"/>
            <a:chExt cx="588799" cy="168292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6BD4072A-177F-E4A8-8CB9-FDE8AA8F9F11}"/>
                </a:ext>
              </a:extLst>
            </p:cNvPr>
            <p:cNvSpPr/>
            <p:nvPr/>
          </p:nvSpPr>
          <p:spPr>
            <a:xfrm>
              <a:off x="0" y="0"/>
              <a:ext cx="588799" cy="130192"/>
            </a:xfrm>
            <a:custGeom>
              <a:avLst/>
              <a:gdLst/>
              <a:ahLst/>
              <a:cxnLst/>
              <a:rect l="l" t="t" r="r" b="b"/>
              <a:pathLst>
                <a:path w="588799" h="130192">
                  <a:moveTo>
                    <a:pt x="0" y="0"/>
                  </a:moveTo>
                  <a:lnTo>
                    <a:pt x="588799" y="0"/>
                  </a:lnTo>
                  <a:lnTo>
                    <a:pt x="588799" y="130192"/>
                  </a:lnTo>
                  <a:lnTo>
                    <a:pt x="0" y="130192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2B712663-F01D-CA5B-9A37-72575BB26E2C}"/>
                </a:ext>
              </a:extLst>
            </p:cNvPr>
            <p:cNvSpPr txBox="1"/>
            <p:nvPr/>
          </p:nvSpPr>
          <p:spPr>
            <a:xfrm>
              <a:off x="0" y="-38100"/>
              <a:ext cx="588799" cy="168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9">
            <a:extLst>
              <a:ext uri="{FF2B5EF4-FFF2-40B4-BE49-F238E27FC236}">
                <a16:creationId xmlns:a16="http://schemas.microsoft.com/office/drawing/2014/main" id="{6BB5EDB6-5166-9553-E815-658053868556}"/>
              </a:ext>
            </a:extLst>
          </p:cNvPr>
          <p:cNvSpPr txBox="1"/>
          <p:nvPr/>
        </p:nvSpPr>
        <p:spPr>
          <a:xfrm>
            <a:off x="8042491" y="4518142"/>
            <a:ext cx="230490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Marketing View</a:t>
            </a:r>
          </a:p>
        </p:txBody>
      </p:sp>
      <p:grpSp>
        <p:nvGrpSpPr>
          <p:cNvPr id="30" name="Group 26">
            <a:extLst>
              <a:ext uri="{FF2B5EF4-FFF2-40B4-BE49-F238E27FC236}">
                <a16:creationId xmlns:a16="http://schemas.microsoft.com/office/drawing/2014/main" id="{64368CF1-43F4-A140-909B-3E293E2B8171}"/>
              </a:ext>
            </a:extLst>
          </p:cNvPr>
          <p:cNvGrpSpPr/>
          <p:nvPr/>
        </p:nvGrpSpPr>
        <p:grpSpPr>
          <a:xfrm>
            <a:off x="11278727" y="5697026"/>
            <a:ext cx="3060597" cy="2518896"/>
            <a:chOff x="0" y="-38100"/>
            <a:chExt cx="588799" cy="168292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AC41A3B2-AF36-4CF6-CFEE-EA2DAE35ABB8}"/>
                </a:ext>
              </a:extLst>
            </p:cNvPr>
            <p:cNvSpPr/>
            <p:nvPr/>
          </p:nvSpPr>
          <p:spPr>
            <a:xfrm>
              <a:off x="0" y="0"/>
              <a:ext cx="588799" cy="130192"/>
            </a:xfrm>
            <a:custGeom>
              <a:avLst/>
              <a:gdLst/>
              <a:ahLst/>
              <a:cxnLst/>
              <a:rect l="l" t="t" r="r" b="b"/>
              <a:pathLst>
                <a:path w="588799" h="130192">
                  <a:moveTo>
                    <a:pt x="0" y="0"/>
                  </a:moveTo>
                  <a:lnTo>
                    <a:pt x="588799" y="0"/>
                  </a:lnTo>
                  <a:lnTo>
                    <a:pt x="588799" y="130192"/>
                  </a:lnTo>
                  <a:lnTo>
                    <a:pt x="0" y="130192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2" name="TextBox 28">
              <a:extLst>
                <a:ext uri="{FF2B5EF4-FFF2-40B4-BE49-F238E27FC236}">
                  <a16:creationId xmlns:a16="http://schemas.microsoft.com/office/drawing/2014/main" id="{45552222-3ED2-65CB-5AD4-BE44A1249F7E}"/>
                </a:ext>
              </a:extLst>
            </p:cNvPr>
            <p:cNvSpPr txBox="1"/>
            <p:nvPr/>
          </p:nvSpPr>
          <p:spPr>
            <a:xfrm>
              <a:off x="0" y="-38100"/>
              <a:ext cx="588799" cy="168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29">
            <a:extLst>
              <a:ext uri="{FF2B5EF4-FFF2-40B4-BE49-F238E27FC236}">
                <a16:creationId xmlns:a16="http://schemas.microsoft.com/office/drawing/2014/main" id="{AF4210AC-5BEF-6EBA-7828-4F41CD418245}"/>
              </a:ext>
            </a:extLst>
          </p:cNvPr>
          <p:cNvSpPr txBox="1"/>
          <p:nvPr/>
        </p:nvSpPr>
        <p:spPr>
          <a:xfrm>
            <a:off x="11634102" y="6851368"/>
            <a:ext cx="230490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Supply chain View</a:t>
            </a:r>
          </a:p>
        </p:txBody>
      </p:sp>
      <p:grpSp>
        <p:nvGrpSpPr>
          <p:cNvPr id="34" name="Group 26">
            <a:extLst>
              <a:ext uri="{FF2B5EF4-FFF2-40B4-BE49-F238E27FC236}">
                <a16:creationId xmlns:a16="http://schemas.microsoft.com/office/drawing/2014/main" id="{D4CCD16F-8153-48E6-C85B-D6C02D8E1B94}"/>
              </a:ext>
            </a:extLst>
          </p:cNvPr>
          <p:cNvGrpSpPr/>
          <p:nvPr/>
        </p:nvGrpSpPr>
        <p:grpSpPr>
          <a:xfrm>
            <a:off x="4191000" y="5697026"/>
            <a:ext cx="3060597" cy="2518896"/>
            <a:chOff x="0" y="-38100"/>
            <a:chExt cx="588799" cy="168292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5AB1A38-1039-54C2-E449-E5A832DE8541}"/>
                </a:ext>
              </a:extLst>
            </p:cNvPr>
            <p:cNvSpPr/>
            <p:nvPr/>
          </p:nvSpPr>
          <p:spPr>
            <a:xfrm>
              <a:off x="0" y="0"/>
              <a:ext cx="588799" cy="130192"/>
            </a:xfrm>
            <a:custGeom>
              <a:avLst/>
              <a:gdLst/>
              <a:ahLst/>
              <a:cxnLst/>
              <a:rect l="l" t="t" r="r" b="b"/>
              <a:pathLst>
                <a:path w="588799" h="130192">
                  <a:moveTo>
                    <a:pt x="0" y="0"/>
                  </a:moveTo>
                  <a:lnTo>
                    <a:pt x="588799" y="0"/>
                  </a:lnTo>
                  <a:lnTo>
                    <a:pt x="588799" y="130192"/>
                  </a:lnTo>
                  <a:lnTo>
                    <a:pt x="0" y="130192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C40CEA1E-9F3E-A069-7DF1-BE128AB2F6DB}"/>
                </a:ext>
              </a:extLst>
            </p:cNvPr>
            <p:cNvSpPr txBox="1"/>
            <p:nvPr/>
          </p:nvSpPr>
          <p:spPr>
            <a:xfrm>
              <a:off x="0" y="-38100"/>
              <a:ext cx="588799" cy="168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29">
            <a:extLst>
              <a:ext uri="{FF2B5EF4-FFF2-40B4-BE49-F238E27FC236}">
                <a16:creationId xmlns:a16="http://schemas.microsoft.com/office/drawing/2014/main" id="{93C046DF-FB18-A020-962E-4B70BE91F0ED}"/>
              </a:ext>
            </a:extLst>
          </p:cNvPr>
          <p:cNvSpPr txBox="1"/>
          <p:nvPr/>
        </p:nvSpPr>
        <p:spPr>
          <a:xfrm>
            <a:off x="4546375" y="6851368"/>
            <a:ext cx="2304906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Sales View</a:t>
            </a:r>
          </a:p>
        </p:txBody>
      </p:sp>
      <p:grpSp>
        <p:nvGrpSpPr>
          <p:cNvPr id="38" name="Group 26">
            <a:extLst>
              <a:ext uri="{FF2B5EF4-FFF2-40B4-BE49-F238E27FC236}">
                <a16:creationId xmlns:a16="http://schemas.microsoft.com/office/drawing/2014/main" id="{A2900325-D31E-F5E1-8A79-B71ACE799537}"/>
              </a:ext>
            </a:extLst>
          </p:cNvPr>
          <p:cNvGrpSpPr/>
          <p:nvPr/>
        </p:nvGrpSpPr>
        <p:grpSpPr>
          <a:xfrm>
            <a:off x="14267805" y="3336935"/>
            <a:ext cx="3060597" cy="2518896"/>
            <a:chOff x="0" y="-38100"/>
            <a:chExt cx="588799" cy="168292"/>
          </a:xfrm>
        </p:grpSpPr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EA11388-7E2B-0480-0CEC-13060E842A99}"/>
                </a:ext>
              </a:extLst>
            </p:cNvPr>
            <p:cNvSpPr/>
            <p:nvPr/>
          </p:nvSpPr>
          <p:spPr>
            <a:xfrm>
              <a:off x="0" y="0"/>
              <a:ext cx="588799" cy="130192"/>
            </a:xfrm>
            <a:custGeom>
              <a:avLst/>
              <a:gdLst/>
              <a:ahLst/>
              <a:cxnLst/>
              <a:rect l="l" t="t" r="r" b="b"/>
              <a:pathLst>
                <a:path w="588799" h="130192">
                  <a:moveTo>
                    <a:pt x="0" y="0"/>
                  </a:moveTo>
                  <a:lnTo>
                    <a:pt x="588799" y="0"/>
                  </a:lnTo>
                  <a:lnTo>
                    <a:pt x="588799" y="130192"/>
                  </a:lnTo>
                  <a:lnTo>
                    <a:pt x="0" y="130192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0" name="TextBox 28">
              <a:extLst>
                <a:ext uri="{FF2B5EF4-FFF2-40B4-BE49-F238E27FC236}">
                  <a16:creationId xmlns:a16="http://schemas.microsoft.com/office/drawing/2014/main" id="{6D86E9F6-8C74-99EF-96FF-28A955EBA5B7}"/>
                </a:ext>
              </a:extLst>
            </p:cNvPr>
            <p:cNvSpPr txBox="1"/>
            <p:nvPr/>
          </p:nvSpPr>
          <p:spPr>
            <a:xfrm>
              <a:off x="0" y="-38100"/>
              <a:ext cx="588799" cy="168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29">
            <a:extLst>
              <a:ext uri="{FF2B5EF4-FFF2-40B4-BE49-F238E27FC236}">
                <a16:creationId xmlns:a16="http://schemas.microsoft.com/office/drawing/2014/main" id="{4161ABD7-93EC-9B13-C6AC-6AF1B8D210AF}"/>
              </a:ext>
            </a:extLst>
          </p:cNvPr>
          <p:cNvSpPr txBox="1"/>
          <p:nvPr/>
        </p:nvSpPr>
        <p:spPr>
          <a:xfrm>
            <a:off x="14623180" y="4491277"/>
            <a:ext cx="230490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Executive View</a:t>
            </a: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798526" y="114300"/>
            <a:ext cx="4312537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Finance view</a:t>
            </a:r>
          </a:p>
        </p:txBody>
      </p:sp>
      <p:sp>
        <p:nvSpPr>
          <p:cNvPr id="35" name="AutoShape 35"/>
          <p:cNvSpPr/>
          <p:nvPr/>
        </p:nvSpPr>
        <p:spPr>
          <a:xfrm>
            <a:off x="6798526" y="1257300"/>
            <a:ext cx="3934056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4ACD10-1640-CC7D-3051-D68E73BA9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6338"/>
            <a:ext cx="16835915" cy="83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530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798528" y="266700"/>
            <a:ext cx="3429000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sales view</a:t>
            </a:r>
          </a:p>
        </p:txBody>
      </p:sp>
      <p:sp>
        <p:nvSpPr>
          <p:cNvPr id="35" name="AutoShape 35"/>
          <p:cNvSpPr/>
          <p:nvPr/>
        </p:nvSpPr>
        <p:spPr>
          <a:xfrm>
            <a:off x="6781800" y="1485900"/>
            <a:ext cx="3429000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CC6FD6-3F57-DAB5-236F-9418A9EB0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66905"/>
            <a:ext cx="17233283" cy="79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8765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798527" y="266700"/>
            <a:ext cx="5164873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marketing view</a:t>
            </a:r>
          </a:p>
        </p:txBody>
      </p:sp>
      <p:sp>
        <p:nvSpPr>
          <p:cNvPr id="35" name="AutoShape 35"/>
          <p:cNvSpPr/>
          <p:nvPr/>
        </p:nvSpPr>
        <p:spPr>
          <a:xfrm flipV="1">
            <a:off x="6798526" y="1409700"/>
            <a:ext cx="4783873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984FE5-D01E-44B3-6662-E38584418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8337"/>
            <a:ext cx="17305741" cy="81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3151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798527" y="418773"/>
            <a:ext cx="6394192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Supply chain view</a:t>
            </a:r>
          </a:p>
        </p:txBody>
      </p:sp>
      <p:sp>
        <p:nvSpPr>
          <p:cNvPr id="35" name="AutoShape 35"/>
          <p:cNvSpPr/>
          <p:nvPr/>
        </p:nvSpPr>
        <p:spPr>
          <a:xfrm>
            <a:off x="6798527" y="1638300"/>
            <a:ext cx="5622074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69BB91-53F8-F6F4-DAFD-2CF990A3E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800420"/>
            <a:ext cx="17534340" cy="82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4867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798527" y="418773"/>
            <a:ext cx="4936273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Executive view</a:t>
            </a:r>
          </a:p>
        </p:txBody>
      </p:sp>
      <p:sp>
        <p:nvSpPr>
          <p:cNvPr id="35" name="AutoShape 35"/>
          <p:cNvSpPr/>
          <p:nvPr/>
        </p:nvSpPr>
        <p:spPr>
          <a:xfrm flipV="1">
            <a:off x="6705600" y="1591658"/>
            <a:ext cx="4936273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063FB0-1B41-2082-A7A8-E38B78798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67515"/>
            <a:ext cx="17610541" cy="82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5317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798528" y="418773"/>
            <a:ext cx="4343886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Key insights</a:t>
            </a:r>
          </a:p>
        </p:txBody>
      </p:sp>
      <p:sp>
        <p:nvSpPr>
          <p:cNvPr id="35" name="AutoShape 35"/>
          <p:cNvSpPr/>
          <p:nvPr/>
        </p:nvSpPr>
        <p:spPr>
          <a:xfrm flipV="1">
            <a:off x="6705600" y="1591658"/>
            <a:ext cx="3934055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36">
            <a:extLst>
              <a:ext uri="{FF2B5EF4-FFF2-40B4-BE49-F238E27FC236}">
                <a16:creationId xmlns:a16="http://schemas.microsoft.com/office/drawing/2014/main" id="{D8525373-F76C-1D56-168C-CAD8CCA88A25}"/>
              </a:ext>
            </a:extLst>
          </p:cNvPr>
          <p:cNvSpPr txBox="1"/>
          <p:nvPr/>
        </p:nvSpPr>
        <p:spPr>
          <a:xfrm>
            <a:off x="838200" y="1620081"/>
            <a:ext cx="16114245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</a:endParaRPr>
          </a:p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highlight>
                  <a:srgbClr val="008080"/>
                </a:highlight>
              </a:rPr>
              <a:t>For the fiscal year 2022</a:t>
            </a:r>
          </a:p>
          <a:p>
            <a:pPr algn="l"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The gross margin increased by 1.5%, and net profit saw a modest improvement in 2022 (up to December) compared to 2021.</a:t>
            </a: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The APAC region led all other regions in net sales , while the USA ranked highest in net sales on a country level.</a:t>
            </a:r>
            <a:endParaRPr lang="en-US" sz="28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Amazon, AtliQ Exclusive, and AtliQ E-Store were the top three contributors to net sales for AtliQ Hardware.</a:t>
            </a: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The forecast accuracy is 81%. Additionally, this accuracy is higher than it was last year, reflecting improvements in data quality and forecasting methods.</a:t>
            </a:r>
          </a:p>
          <a:p>
            <a:pPr marL="457200" indent="-4572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sym typeface="Open Sans"/>
            </a:endParaRP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In 2021, </a:t>
            </a:r>
            <a:r>
              <a:rPr lang="en-US" sz="2800" dirty="0" err="1">
                <a:solidFill>
                  <a:schemeClr val="bg1"/>
                </a:solidFill>
              </a:rPr>
              <a:t>AtliQ</a:t>
            </a:r>
            <a:r>
              <a:rPr lang="en-US" sz="2800" dirty="0">
                <a:solidFill>
                  <a:schemeClr val="bg1"/>
                </a:solidFill>
              </a:rPr>
              <a:t> Hardware's market share was 1%, which increased to 5% in 2022. The company also ranked 5th among manufacturers of PCs and their peripherals.</a:t>
            </a:r>
          </a:p>
          <a:p>
            <a:pPr algn="l"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  <a:p>
            <a:pPr algn="l"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74131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172200" y="565634"/>
            <a:ext cx="5469673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Recommendation </a:t>
            </a:r>
          </a:p>
        </p:txBody>
      </p:sp>
      <p:sp>
        <p:nvSpPr>
          <p:cNvPr id="35" name="AutoShape 35"/>
          <p:cNvSpPr/>
          <p:nvPr/>
        </p:nvSpPr>
        <p:spPr>
          <a:xfrm flipV="1">
            <a:off x="6155473" y="1738519"/>
            <a:ext cx="5334000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E471A1-E3B9-BE30-59C0-B264E729D3A9}"/>
              </a:ext>
            </a:extLst>
          </p:cNvPr>
          <p:cNvSpPr txBox="1"/>
          <p:nvPr/>
        </p:nvSpPr>
        <p:spPr>
          <a:xfrm>
            <a:off x="2865864" y="3086204"/>
            <a:ext cx="1215482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The company should renegotiate with customers and focus on offering high-quality products instead of relying on substantial discounts.</a:t>
            </a: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The company should lower operating costs to achieve a positive net profit.</a:t>
            </a:r>
          </a:p>
          <a:p>
            <a:pPr algn="l"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In the networking segment, the "Wi-Fi Extender" product is incurring losses. Company should Contact the product manager to identify and address the underlying issues.</a:t>
            </a: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To address losses in Brazil,  connect with the regional head to discuss competitive strategies and focus on strengthening marketing efforts to improve brand positioning and customer engagement.</a:t>
            </a:r>
          </a:p>
          <a:p>
            <a:pPr marL="457200" indent="-457200" algn="l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637696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96800" y="1472023"/>
            <a:ext cx="3061144" cy="2645758"/>
            <a:chOff x="0" y="-156706"/>
            <a:chExt cx="806227" cy="696825"/>
          </a:xfrm>
        </p:grpSpPr>
        <p:sp>
          <p:nvSpPr>
            <p:cNvPr id="29" name="Freeform 29"/>
            <p:cNvSpPr/>
            <p:nvPr/>
          </p:nvSpPr>
          <p:spPr>
            <a:xfrm>
              <a:off x="266108" y="-156706"/>
              <a:ext cx="540119" cy="540119"/>
            </a:xfrm>
            <a:custGeom>
              <a:avLst/>
              <a:gdLst/>
              <a:ahLst/>
              <a:cxnLst/>
              <a:rect l="l" t="t" r="r" b="b"/>
              <a:pathLst>
                <a:path w="540119" h="540119">
                  <a:moveTo>
                    <a:pt x="0" y="0"/>
                  </a:moveTo>
                  <a:lnTo>
                    <a:pt x="540119" y="0"/>
                  </a:lnTo>
                  <a:lnTo>
                    <a:pt x="540119" y="540119"/>
                  </a:lnTo>
                  <a:lnTo>
                    <a:pt x="0" y="540119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40119" cy="578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71EBA57-CE0E-CFC1-41BA-BF48209E2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26" y="2245650"/>
            <a:ext cx="10881651" cy="598693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9507372" y="4737009"/>
            <a:ext cx="3977182" cy="3977182"/>
            <a:chOff x="0" y="0"/>
            <a:chExt cx="1047488" cy="10474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488" cy="1047488"/>
            </a:xfrm>
            <a:custGeom>
              <a:avLst/>
              <a:gdLst/>
              <a:ahLst/>
              <a:cxnLst/>
              <a:rect l="l" t="t" r="r" b="b"/>
              <a:pathLst>
                <a:path w="1047488" h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7488" cy="108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59935" y="2249146"/>
            <a:ext cx="8028065" cy="5788708"/>
            <a:chOff x="0" y="0"/>
            <a:chExt cx="10704086" cy="7718277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rcRect l="13421" r="13421"/>
            <a:stretch>
              <a:fillRect/>
            </a:stretch>
          </p:blipFill>
          <p:spPr>
            <a:xfrm>
              <a:off x="0" y="0"/>
              <a:ext cx="10704086" cy="7718277"/>
            </a:xfrm>
            <a:prstGeom prst="rect">
              <a:avLst/>
            </a:prstGeom>
          </p:spPr>
        </p:pic>
      </p:grpSp>
      <p:sp>
        <p:nvSpPr>
          <p:cNvPr id="29" name="TextBox 29"/>
          <p:cNvSpPr txBox="1"/>
          <p:nvPr/>
        </p:nvSpPr>
        <p:spPr>
          <a:xfrm>
            <a:off x="1295400" y="2099183"/>
            <a:ext cx="2648509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content</a:t>
            </a:r>
            <a:endParaRPr lang="en-IN" sz="8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29763" y="3830124"/>
            <a:ext cx="6698304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</a:rPr>
              <a:t>Company Overview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</a:rPr>
              <a:t>Business Model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</a:rPr>
              <a:t> Problem Statement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</a:rPr>
              <a:t>Objective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</a:rPr>
              <a:t>Dashboard Overview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</a:rPr>
              <a:t>Key Insights and recommendations</a:t>
            </a:r>
          </a:p>
          <a:p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33" name="Picture 3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1D9AC8D-30F7-6BB4-DACA-F2BB668E8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" y="-73464"/>
            <a:ext cx="1891646" cy="1693545"/>
          </a:xfrm>
          <a:prstGeom prst="rect">
            <a:avLst/>
          </a:prstGeom>
        </p:spPr>
      </p:pic>
      <p:sp>
        <p:nvSpPr>
          <p:cNvPr id="34" name="AutoShape 32">
            <a:extLst>
              <a:ext uri="{FF2B5EF4-FFF2-40B4-BE49-F238E27FC236}">
                <a16:creationId xmlns:a16="http://schemas.microsoft.com/office/drawing/2014/main" id="{5353F919-AD5F-1592-305E-A617B88BA7F6}"/>
              </a:ext>
            </a:extLst>
          </p:cNvPr>
          <p:cNvSpPr/>
          <p:nvPr/>
        </p:nvSpPr>
        <p:spPr>
          <a:xfrm flipV="1">
            <a:off x="1329763" y="3238500"/>
            <a:ext cx="2648511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867400" y="781465"/>
            <a:ext cx="6096000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Company  overview</a:t>
            </a:r>
            <a:endParaRPr lang="en-IN" sz="8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3" name="Picture 3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1D9AC8D-30F7-6BB4-DACA-F2BB668E8A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" y="-73464"/>
            <a:ext cx="1891646" cy="1693545"/>
          </a:xfrm>
          <a:prstGeom prst="rect">
            <a:avLst/>
          </a:prstGeom>
        </p:spPr>
      </p:pic>
      <p:graphicFrame>
        <p:nvGraphicFramePr>
          <p:cNvPr id="37" name="TextBox 31">
            <a:extLst>
              <a:ext uri="{FF2B5EF4-FFF2-40B4-BE49-F238E27FC236}">
                <a16:creationId xmlns:a16="http://schemas.microsoft.com/office/drawing/2014/main" id="{9A868AF2-7168-9E54-3729-F0E2BC0F6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024094"/>
              </p:ext>
            </p:extLst>
          </p:nvPr>
        </p:nvGraphicFramePr>
        <p:xfrm>
          <a:off x="1883431" y="2870123"/>
          <a:ext cx="14596038" cy="6388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AutoShape 32">
            <a:extLst>
              <a:ext uri="{FF2B5EF4-FFF2-40B4-BE49-F238E27FC236}">
                <a16:creationId xmlns:a16="http://schemas.microsoft.com/office/drawing/2014/main" id="{538E3B31-C32F-6036-0F4A-7D4A7EC44C16}"/>
              </a:ext>
            </a:extLst>
          </p:cNvPr>
          <p:cNvSpPr/>
          <p:nvPr/>
        </p:nvSpPr>
        <p:spPr>
          <a:xfrm flipV="1">
            <a:off x="5943600" y="2040681"/>
            <a:ext cx="6045893" cy="8396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17096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312946" y="1028699"/>
            <a:ext cx="6395344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Platform presence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14466" y="5259562"/>
            <a:ext cx="4157921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  <a:cs typeface="Segoe UI" panose="020B0502040204020203" pitchFamily="34" charset="0"/>
              </a:rPr>
              <a:t>Physical store where consumers can browse and purchase products in person.</a:t>
            </a:r>
          </a:p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  <a:cs typeface="Segoe UI" panose="020B0502040204020203" pitchFamily="34" charset="0"/>
              </a:rPr>
              <a:t>E.g. – Croma, Best Buy, AtliQ e store &amp; exclusive etc.</a:t>
            </a:r>
            <a:endParaRPr lang="en-IN" sz="2800" dirty="0">
              <a:solidFill>
                <a:schemeClr val="bg1"/>
              </a:solidFill>
              <a:latin typeface="Abadi" panose="020B0604020104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3219306" y="3677481"/>
            <a:ext cx="4157921" cy="59772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algn="ctr"/>
              <a:r>
                <a:rPr lang="en-IN" sz="3200" b="1" dirty="0"/>
                <a:t>Brick &amp; Mortar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761285" y="5151474"/>
            <a:ext cx="4312249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  <a:cs typeface="Segoe UI" panose="020B0502040204020203" pitchFamily="34" charset="0"/>
              </a:rPr>
              <a:t>Consumers can browse and purchase products digitally.</a:t>
            </a:r>
          </a:p>
          <a:p>
            <a:endParaRPr lang="en-US" sz="2800" dirty="0">
              <a:solidFill>
                <a:schemeClr val="bg1"/>
              </a:solidFill>
              <a:latin typeface="Abadi" panose="020B0604020104020204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badi" panose="020B0604020104020204" pitchFamily="34" charset="0"/>
                <a:cs typeface="Segoe UI" panose="020B0502040204020203" pitchFamily="34" charset="0"/>
              </a:rPr>
              <a:t>E.g. – Flipkart, Amazon etc.</a:t>
            </a:r>
            <a:endParaRPr lang="en-IN" sz="2800" dirty="0">
              <a:solidFill>
                <a:schemeClr val="bg1"/>
              </a:solidFill>
              <a:latin typeface="Abadi" panose="020B0604020104020204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Picture 4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04D6E69-5CA4-2FC9-7188-308650AAED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" y="-73464"/>
            <a:ext cx="1891646" cy="1693545"/>
          </a:xfrm>
          <a:prstGeom prst="rect">
            <a:avLst/>
          </a:prstGeom>
        </p:spPr>
      </p:pic>
      <p:sp>
        <p:nvSpPr>
          <p:cNvPr id="48" name="AutoShape 32">
            <a:extLst>
              <a:ext uri="{FF2B5EF4-FFF2-40B4-BE49-F238E27FC236}">
                <a16:creationId xmlns:a16="http://schemas.microsoft.com/office/drawing/2014/main" id="{42F6B0EC-E576-96DC-2617-AC3F9AE5CD4B}"/>
              </a:ext>
            </a:extLst>
          </p:cNvPr>
          <p:cNvSpPr/>
          <p:nvPr/>
        </p:nvSpPr>
        <p:spPr>
          <a:xfrm flipV="1">
            <a:off x="6374707" y="2315704"/>
            <a:ext cx="6045893" cy="8396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9" name="Freeform 35">
            <a:extLst>
              <a:ext uri="{FF2B5EF4-FFF2-40B4-BE49-F238E27FC236}">
                <a16:creationId xmlns:a16="http://schemas.microsoft.com/office/drawing/2014/main" id="{AF6DA014-E0FD-7B5B-4C06-767D8CA5298F}"/>
              </a:ext>
            </a:extLst>
          </p:cNvPr>
          <p:cNvSpPr/>
          <p:nvPr/>
        </p:nvSpPr>
        <p:spPr>
          <a:xfrm>
            <a:off x="10629329" y="3677481"/>
            <a:ext cx="4157921" cy="59772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close/>
              </a:path>
            </a:pathLst>
          </a:custGeom>
          <a:gradFill rotWithShape="1">
            <a:gsLst>
              <a:gs pos="0">
                <a:srgbClr val="00D1FF">
                  <a:alpha val="100000"/>
                </a:srgbClr>
              </a:gs>
              <a:gs pos="100000">
                <a:srgbClr val="006DFF">
                  <a:alpha val="100000"/>
                </a:srgbClr>
              </a:gs>
            </a:gsLst>
            <a:lin ang="2700000"/>
          </a:gradFill>
        </p:spPr>
        <p:txBody>
          <a:bodyPr/>
          <a:lstStyle/>
          <a:p>
            <a:pPr algn="ctr"/>
            <a:r>
              <a:rPr lang="en-IN" sz="3200" b="1" dirty="0"/>
              <a:t>E-Commerce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312946" y="1028699"/>
            <a:ext cx="7131594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Distribution channel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042968" y="3467100"/>
            <a:ext cx="2800494" cy="59772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algn="ctr"/>
              <a:r>
                <a:rPr lang="en-IN" sz="3200" b="1" dirty="0"/>
                <a:t>Retailer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6" name="Picture 4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04D6E69-5CA4-2FC9-7188-308650AAED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" y="-73464"/>
            <a:ext cx="1891646" cy="1693545"/>
          </a:xfrm>
          <a:prstGeom prst="rect">
            <a:avLst/>
          </a:prstGeom>
        </p:spPr>
      </p:pic>
      <p:sp>
        <p:nvSpPr>
          <p:cNvPr id="48" name="AutoShape 32">
            <a:extLst>
              <a:ext uri="{FF2B5EF4-FFF2-40B4-BE49-F238E27FC236}">
                <a16:creationId xmlns:a16="http://schemas.microsoft.com/office/drawing/2014/main" id="{42F6B0EC-E576-96DC-2617-AC3F9AE5CD4B}"/>
              </a:ext>
            </a:extLst>
          </p:cNvPr>
          <p:cNvSpPr/>
          <p:nvPr/>
        </p:nvSpPr>
        <p:spPr>
          <a:xfrm flipV="1">
            <a:off x="6374707" y="2301143"/>
            <a:ext cx="6503093" cy="22957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0" name="Group 34">
            <a:extLst>
              <a:ext uri="{FF2B5EF4-FFF2-40B4-BE49-F238E27FC236}">
                <a16:creationId xmlns:a16="http://schemas.microsoft.com/office/drawing/2014/main" id="{FFC30536-F772-F303-824C-DD3C84FD4480}"/>
              </a:ext>
            </a:extLst>
          </p:cNvPr>
          <p:cNvGrpSpPr/>
          <p:nvPr/>
        </p:nvGrpSpPr>
        <p:grpSpPr>
          <a:xfrm>
            <a:off x="7078009" y="3467100"/>
            <a:ext cx="3144051" cy="625741"/>
            <a:chOff x="0" y="-38100"/>
            <a:chExt cx="912512" cy="850900"/>
          </a:xfrm>
        </p:grpSpPr>
        <p:sp>
          <p:nvSpPr>
            <p:cNvPr id="21" name="Freeform 35">
              <a:extLst>
                <a:ext uri="{FF2B5EF4-FFF2-40B4-BE49-F238E27FC236}">
                  <a16:creationId xmlns:a16="http://schemas.microsoft.com/office/drawing/2014/main" id="{E64DA194-A47C-7D39-35C6-448C06A129F4}"/>
                </a:ext>
              </a:extLst>
            </p:cNvPr>
            <p:cNvSpPr/>
            <p:nvPr/>
          </p:nvSpPr>
          <p:spPr>
            <a:xfrm>
              <a:off x="99712" y="-609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algn="ctr"/>
              <a:r>
                <a:rPr lang="en-IN" sz="3200" b="1" dirty="0"/>
                <a:t>Direct</a:t>
              </a:r>
            </a:p>
          </p:txBody>
        </p:sp>
        <p:sp>
          <p:nvSpPr>
            <p:cNvPr id="22" name="TextBox 36">
              <a:extLst>
                <a:ext uri="{FF2B5EF4-FFF2-40B4-BE49-F238E27FC236}">
                  <a16:creationId xmlns:a16="http://schemas.microsoft.com/office/drawing/2014/main" id="{03D293B3-833E-A86C-BA51-5D4C91185835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34">
            <a:extLst>
              <a:ext uri="{FF2B5EF4-FFF2-40B4-BE49-F238E27FC236}">
                <a16:creationId xmlns:a16="http://schemas.microsoft.com/office/drawing/2014/main" id="{9CB6236C-61E8-6ECF-D0D7-6D5451C487F2}"/>
              </a:ext>
            </a:extLst>
          </p:cNvPr>
          <p:cNvGrpSpPr/>
          <p:nvPr/>
        </p:nvGrpSpPr>
        <p:grpSpPr>
          <a:xfrm>
            <a:off x="12422459" y="3467100"/>
            <a:ext cx="2800494" cy="597723"/>
            <a:chOff x="0" y="0"/>
            <a:chExt cx="812800" cy="812800"/>
          </a:xfrm>
        </p:grpSpPr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295FE92D-8508-A69E-F756-CFFAC41DA6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algn="ctr"/>
              <a:r>
                <a:rPr lang="en-IN" sz="3200" b="1" dirty="0"/>
                <a:t>Distributor</a:t>
              </a:r>
            </a:p>
          </p:txBody>
        </p: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E7B4F0F4-377C-371E-C8E8-CDA08109C33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6" name="Picture 25" descr="A sign on a wall&#10;&#10;Description automatically generated">
            <a:extLst>
              <a:ext uri="{FF2B5EF4-FFF2-40B4-BE49-F238E27FC236}">
                <a16:creationId xmlns:a16="http://schemas.microsoft.com/office/drawing/2014/main" id="{3B198B36-DDFE-6201-593A-62C4AF89E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61" y="5272049"/>
            <a:ext cx="2124307" cy="974185"/>
          </a:xfrm>
          <a:prstGeom prst="rect">
            <a:avLst/>
          </a:prstGeom>
        </p:spPr>
      </p:pic>
      <p:pic>
        <p:nvPicPr>
          <p:cNvPr id="28" name="Picture 27" descr="A yellow container with a blue text&#10;&#10;Description automatically generated">
            <a:extLst>
              <a:ext uri="{FF2B5EF4-FFF2-40B4-BE49-F238E27FC236}">
                <a16:creationId xmlns:a16="http://schemas.microsoft.com/office/drawing/2014/main" id="{1323AC7B-4A13-96FB-184A-6DBC01A5A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06" y="6745644"/>
            <a:ext cx="2124307" cy="1028841"/>
          </a:xfrm>
          <a:prstGeom prst="rect">
            <a:avLst/>
          </a:prstGeom>
        </p:spPr>
      </p:pic>
      <p:pic>
        <p:nvPicPr>
          <p:cNvPr id="29" name="Picture 28" descr="A close-up of a logo&#10;&#10;Description automatically generated">
            <a:extLst>
              <a:ext uri="{FF2B5EF4-FFF2-40B4-BE49-F238E27FC236}">
                <a16:creationId xmlns:a16="http://schemas.microsoft.com/office/drawing/2014/main" id="{330832CF-7EF5-8A75-A774-7526069F4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26" y="8214495"/>
            <a:ext cx="2133600" cy="1028841"/>
          </a:xfrm>
          <a:prstGeom prst="rect">
            <a:avLst/>
          </a:prstGeom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5C7EE0F4-9033-011B-2B47-427EB597D1C2}"/>
              </a:ext>
            </a:extLst>
          </p:cNvPr>
          <p:cNvSpPr/>
          <p:nvPr/>
        </p:nvSpPr>
        <p:spPr>
          <a:xfrm>
            <a:off x="3159481" y="4229100"/>
            <a:ext cx="567465" cy="75823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00B9EC3-DD12-1EB9-1DFA-40910BCA3E1E}"/>
              </a:ext>
            </a:extLst>
          </p:cNvPr>
          <p:cNvSpPr/>
          <p:nvPr/>
        </p:nvSpPr>
        <p:spPr>
          <a:xfrm>
            <a:off x="13529535" y="4232864"/>
            <a:ext cx="567465" cy="75823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9396F891-095B-E9CF-BF81-E244BC363D34}"/>
              </a:ext>
            </a:extLst>
          </p:cNvPr>
          <p:cNvSpPr/>
          <p:nvPr/>
        </p:nvSpPr>
        <p:spPr>
          <a:xfrm>
            <a:off x="8484750" y="4216911"/>
            <a:ext cx="567465" cy="75823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EE2A1A8-D9A4-DCD3-53C5-1C9ACD933A64}"/>
              </a:ext>
            </a:extLst>
          </p:cNvPr>
          <p:cNvSpPr/>
          <p:nvPr/>
        </p:nvSpPr>
        <p:spPr>
          <a:xfrm>
            <a:off x="12706431" y="5202762"/>
            <a:ext cx="2209800" cy="91440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Neptune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82CCDA-70AB-449D-3844-E1DBE81BC655}"/>
              </a:ext>
            </a:extLst>
          </p:cNvPr>
          <p:cNvGrpSpPr/>
          <p:nvPr/>
        </p:nvGrpSpPr>
        <p:grpSpPr>
          <a:xfrm>
            <a:off x="7752874" y="5223513"/>
            <a:ext cx="2133600" cy="974185"/>
            <a:chOff x="8915400" y="5028117"/>
            <a:chExt cx="2133600" cy="1867983"/>
          </a:xfrm>
        </p:grpSpPr>
        <p:pic>
          <p:nvPicPr>
            <p:cNvPr id="41" name="Picture 40" descr="A logo on a black background&#10;&#10;Description automatically generated">
              <a:extLst>
                <a:ext uri="{FF2B5EF4-FFF2-40B4-BE49-F238E27FC236}">
                  <a16:creationId xmlns:a16="http://schemas.microsoft.com/office/drawing/2014/main" id="{8F8E5198-7FEB-E969-77BA-758AB6874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400" y="5028117"/>
              <a:ext cx="2133600" cy="13716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0CDFC8D-9E0A-4593-6899-6486228A8CAD}"/>
                </a:ext>
              </a:extLst>
            </p:cNvPr>
            <p:cNvSpPr/>
            <p:nvPr/>
          </p:nvSpPr>
          <p:spPr>
            <a:xfrm>
              <a:off x="8924693" y="6389495"/>
              <a:ext cx="2124307" cy="5066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e Store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1F70DF-28C8-1D85-3FA4-BDB961C70013}"/>
              </a:ext>
            </a:extLst>
          </p:cNvPr>
          <p:cNvGrpSpPr/>
          <p:nvPr/>
        </p:nvGrpSpPr>
        <p:grpSpPr>
          <a:xfrm>
            <a:off x="7706328" y="6691200"/>
            <a:ext cx="2124307" cy="1028841"/>
            <a:chOff x="8924693" y="7218214"/>
            <a:chExt cx="2133600" cy="1750575"/>
          </a:xfrm>
        </p:grpSpPr>
        <p:pic>
          <p:nvPicPr>
            <p:cNvPr id="44" name="Picture 43" descr="A logo on a black background&#10;&#10;Description automatically generated">
              <a:extLst>
                <a:ext uri="{FF2B5EF4-FFF2-40B4-BE49-F238E27FC236}">
                  <a16:creationId xmlns:a16="http://schemas.microsoft.com/office/drawing/2014/main" id="{DAB6270F-9782-D09B-ED2D-873629DBC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4693" y="7218214"/>
              <a:ext cx="2133600" cy="137160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BFC5720-B516-10CA-CB4B-2FAB89AB3011}"/>
                </a:ext>
              </a:extLst>
            </p:cNvPr>
            <p:cNvSpPr/>
            <p:nvPr/>
          </p:nvSpPr>
          <p:spPr>
            <a:xfrm>
              <a:off x="8924693" y="8579592"/>
              <a:ext cx="2124308" cy="38919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exclusive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37867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676308" y="1011044"/>
            <a:ext cx="6590198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 statement</a:t>
            </a:r>
          </a:p>
        </p:txBody>
      </p:sp>
      <p:sp>
        <p:nvSpPr>
          <p:cNvPr id="35" name="AutoShape 35"/>
          <p:cNvSpPr/>
          <p:nvPr/>
        </p:nvSpPr>
        <p:spPr>
          <a:xfrm>
            <a:off x="4676308" y="2171699"/>
            <a:ext cx="5991692" cy="1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3708615" y="3361321"/>
            <a:ext cx="8458200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</a:rPr>
              <a:t>AtliQ Hardware, a fast-growing company, established its own store in Latin America, but they faced a huge loss due to decisions based on just surveys and intuition.</a:t>
            </a:r>
            <a:endParaRPr lang="en-US" sz="32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1905000" y="3677481"/>
            <a:ext cx="1084775" cy="87809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209800" y="4062348"/>
            <a:ext cx="456859" cy="242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981200" y="6311849"/>
            <a:ext cx="1084775" cy="91925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2209800" y="6729348"/>
            <a:ext cx="618314" cy="242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pic>
        <p:nvPicPr>
          <p:cNvPr id="46" name="Picture 4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25C514B-F009-1A0A-7F14-151D03DF1E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" y="-73464"/>
            <a:ext cx="1891646" cy="1693545"/>
          </a:xfrm>
          <a:prstGeom prst="rect">
            <a:avLst/>
          </a:prstGeom>
        </p:spPr>
      </p:pic>
      <p:sp>
        <p:nvSpPr>
          <p:cNvPr id="48" name="TextBox 36">
            <a:extLst>
              <a:ext uri="{FF2B5EF4-FFF2-40B4-BE49-F238E27FC236}">
                <a16:creationId xmlns:a16="http://schemas.microsoft.com/office/drawing/2014/main" id="{6DB601A2-8EE1-91D4-7388-3BD4D31D3BFB}"/>
              </a:ext>
            </a:extLst>
          </p:cNvPr>
          <p:cNvSpPr txBox="1"/>
          <p:nvPr/>
        </p:nvSpPr>
        <p:spPr>
          <a:xfrm>
            <a:off x="3687629" y="6011011"/>
            <a:ext cx="84582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They still rely on Excel for data analytics, but Excel files can be cumbersome and ineffective for generating insights.</a:t>
            </a:r>
          </a:p>
        </p:txBody>
      </p:sp>
      <p:pic>
        <p:nvPicPr>
          <p:cNvPr id="50" name="Picture 49" descr="A person in a suit stepping on a green button&#10;&#10;Description automatically generated">
            <a:extLst>
              <a:ext uri="{FF2B5EF4-FFF2-40B4-BE49-F238E27FC236}">
                <a16:creationId xmlns:a16="http://schemas.microsoft.com/office/drawing/2014/main" id="{D566D45E-9A65-E1C6-97EB-165720A9E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758" y="2947356"/>
            <a:ext cx="5038725" cy="572779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629400" y="1028700"/>
            <a:ext cx="3934056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Objective</a:t>
            </a:r>
          </a:p>
        </p:txBody>
      </p:sp>
      <p:sp>
        <p:nvSpPr>
          <p:cNvPr id="35" name="AutoShape 35"/>
          <p:cNvSpPr/>
          <p:nvPr/>
        </p:nvSpPr>
        <p:spPr>
          <a:xfrm>
            <a:off x="6616606" y="2242962"/>
            <a:ext cx="3035206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1914012" y="3138920"/>
            <a:ext cx="13868400" cy="5822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Generate a comprehensive report using advanced capabilities of Power BI to gain deep insights into operational performance.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Identify opportunities for profit and loss reduction.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Implement strategies to reduce losses and increase profitability by 10%.  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badi" panose="020B0604020104020204" pitchFamily="34" charset="0"/>
              <a:cs typeface="Segoe UI" panose="020B0502040204020203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3600" dirty="0">
                <a:solidFill>
                  <a:schemeClr val="bg1"/>
                </a:solidFill>
              </a:rPr>
              <a:t>Continuously monitor performance metrics to ensure sustained improvements and adapt strategies as needed.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9250213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061744" y="3048077"/>
            <a:ext cx="435585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Snowflake Data Model</a:t>
            </a:r>
          </a:p>
        </p:txBody>
      </p:sp>
      <p:sp>
        <p:nvSpPr>
          <p:cNvPr id="35" name="AutoShape 35"/>
          <p:cNvSpPr/>
          <p:nvPr/>
        </p:nvSpPr>
        <p:spPr>
          <a:xfrm>
            <a:off x="6934200" y="2400300"/>
            <a:ext cx="2857763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13114766" y="3920678"/>
            <a:ext cx="4572000" cy="4211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32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</a:rPr>
              <a:t>The Snowflake data model is a normalized schema used in data warehousing where dimension tables are organized into related sub-tables, forming a structure like a snowflake.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ea typeface="Open Sans"/>
              <a:cs typeface="Open Sans"/>
              <a:sym typeface="Open Sans"/>
            </a:endParaRPr>
          </a:p>
        </p:txBody>
      </p:sp>
      <p:pic>
        <p:nvPicPr>
          <p:cNvPr id="46" name="Picture 4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F4D387D-A3C6-15B4-B159-32AB6CF7B2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" y="-73464"/>
            <a:ext cx="1891646" cy="16935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39E3B1-DD98-3F89-70DA-69B368FB4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0" y="2247900"/>
            <a:ext cx="11855000" cy="7556966"/>
          </a:xfrm>
          <a:prstGeom prst="rect">
            <a:avLst/>
          </a:prstGeom>
        </p:spPr>
      </p:pic>
      <p:sp>
        <p:nvSpPr>
          <p:cNvPr id="6" name="TextBox 34">
            <a:extLst>
              <a:ext uri="{FF2B5EF4-FFF2-40B4-BE49-F238E27FC236}">
                <a16:creationId xmlns:a16="http://schemas.microsoft.com/office/drawing/2014/main" id="{9881A1E1-4B4F-D87B-0D14-F2A1BE485FD6}"/>
              </a:ext>
            </a:extLst>
          </p:cNvPr>
          <p:cNvSpPr txBox="1"/>
          <p:nvPr/>
        </p:nvSpPr>
        <p:spPr>
          <a:xfrm>
            <a:off x="6324600" y="647700"/>
            <a:ext cx="4343400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model</a:t>
            </a:r>
          </a:p>
        </p:txBody>
      </p:sp>
      <p:sp>
        <p:nvSpPr>
          <p:cNvPr id="20" name="AutoShape 35">
            <a:extLst>
              <a:ext uri="{FF2B5EF4-FFF2-40B4-BE49-F238E27FC236}">
                <a16:creationId xmlns:a16="http://schemas.microsoft.com/office/drawing/2014/main" id="{67AAE5A8-0038-434F-8FD5-B5C0240CC85F}"/>
              </a:ext>
            </a:extLst>
          </p:cNvPr>
          <p:cNvSpPr/>
          <p:nvPr/>
        </p:nvSpPr>
        <p:spPr>
          <a:xfrm>
            <a:off x="6324600" y="1790700"/>
            <a:ext cx="3657600" cy="1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09056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973221" y="8215"/>
            <a:ext cx="5819318" cy="1172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description</a:t>
            </a:r>
          </a:p>
        </p:txBody>
      </p:sp>
      <p:sp>
        <p:nvSpPr>
          <p:cNvPr id="35" name="AutoShape 35"/>
          <p:cNvSpPr/>
          <p:nvPr/>
        </p:nvSpPr>
        <p:spPr>
          <a:xfrm flipV="1">
            <a:off x="6019800" y="1257300"/>
            <a:ext cx="5342241" cy="1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46" name="Picture 4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F4D387D-A3C6-15B4-B159-32AB6CF7B2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" y="-73464"/>
            <a:ext cx="1891646" cy="169354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23BDB7C8-36F4-D848-476B-CBD708A7C343}"/>
              </a:ext>
            </a:extLst>
          </p:cNvPr>
          <p:cNvGrpSpPr/>
          <p:nvPr/>
        </p:nvGrpSpPr>
        <p:grpSpPr>
          <a:xfrm>
            <a:off x="474178" y="2832440"/>
            <a:ext cx="2562922" cy="1193823"/>
            <a:chOff x="1170878" y="2806677"/>
            <a:chExt cx="2562922" cy="119382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1E05BB-D347-0572-38BF-2698B954A500}"/>
                </a:ext>
              </a:extLst>
            </p:cNvPr>
            <p:cNvSpPr/>
            <p:nvPr/>
          </p:nvSpPr>
          <p:spPr>
            <a:xfrm>
              <a:off x="1170878" y="2806677"/>
              <a:ext cx="2438400" cy="106680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7F23B3D-8540-F6F1-CD12-DFD3FA03E6FE}"/>
                </a:ext>
              </a:extLst>
            </p:cNvPr>
            <p:cNvSpPr/>
            <p:nvPr/>
          </p:nvSpPr>
          <p:spPr>
            <a:xfrm>
              <a:off x="1295400" y="2933700"/>
              <a:ext cx="2438400" cy="1066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b="1" dirty="0">
                  <a:solidFill>
                    <a:schemeClr val="tx1"/>
                  </a:solidFill>
                </a:rPr>
                <a:t>GDB041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69B2336-A4A2-BF86-C071-D9C2A09246D1}"/>
              </a:ext>
            </a:extLst>
          </p:cNvPr>
          <p:cNvGrpSpPr/>
          <p:nvPr/>
        </p:nvGrpSpPr>
        <p:grpSpPr>
          <a:xfrm>
            <a:off x="4179976" y="2800170"/>
            <a:ext cx="2562922" cy="1193823"/>
            <a:chOff x="1170878" y="2806677"/>
            <a:chExt cx="2562922" cy="119382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7B0103-F952-2EF9-5294-78AD1CA567E4}"/>
                </a:ext>
              </a:extLst>
            </p:cNvPr>
            <p:cNvSpPr/>
            <p:nvPr/>
          </p:nvSpPr>
          <p:spPr>
            <a:xfrm>
              <a:off x="1170878" y="2806677"/>
              <a:ext cx="2438400" cy="106680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AADDEDB-4B90-0BCC-EFEB-16EFB71E8A5F}"/>
                </a:ext>
              </a:extLst>
            </p:cNvPr>
            <p:cNvSpPr/>
            <p:nvPr/>
          </p:nvSpPr>
          <p:spPr>
            <a:xfrm>
              <a:off x="1295400" y="2933700"/>
              <a:ext cx="2438400" cy="1066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b="1" dirty="0">
                  <a:solidFill>
                    <a:schemeClr val="tx1"/>
                  </a:solidFill>
                </a:rPr>
                <a:t>GDB056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7251402-D853-81A2-F947-2882DECDA428}"/>
              </a:ext>
            </a:extLst>
          </p:cNvPr>
          <p:cNvGrpSpPr/>
          <p:nvPr/>
        </p:nvGrpSpPr>
        <p:grpSpPr>
          <a:xfrm>
            <a:off x="12091413" y="2760853"/>
            <a:ext cx="2562922" cy="1193823"/>
            <a:chOff x="1170878" y="2806677"/>
            <a:chExt cx="2562922" cy="119382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8E70DE8-69CF-616F-14A5-479F7C82D12A}"/>
                </a:ext>
              </a:extLst>
            </p:cNvPr>
            <p:cNvSpPr/>
            <p:nvPr/>
          </p:nvSpPr>
          <p:spPr>
            <a:xfrm>
              <a:off x="1170878" y="2806677"/>
              <a:ext cx="2438400" cy="106680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AB87B09-05A1-71ED-A068-196721DB8BF5}"/>
                </a:ext>
              </a:extLst>
            </p:cNvPr>
            <p:cNvSpPr/>
            <p:nvPr/>
          </p:nvSpPr>
          <p:spPr>
            <a:xfrm>
              <a:off x="1295400" y="2933700"/>
              <a:ext cx="2438400" cy="1066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b="1" dirty="0">
                  <a:solidFill>
                    <a:schemeClr val="tx1"/>
                  </a:solidFill>
                </a:rPr>
                <a:t>Operational expenses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80C93B6-FB7A-F0E9-84C4-B640E799E576}"/>
              </a:ext>
            </a:extLst>
          </p:cNvPr>
          <p:cNvGrpSpPr/>
          <p:nvPr/>
        </p:nvGrpSpPr>
        <p:grpSpPr>
          <a:xfrm>
            <a:off x="8882880" y="2760853"/>
            <a:ext cx="2562922" cy="1193823"/>
            <a:chOff x="1170878" y="2806677"/>
            <a:chExt cx="2562922" cy="119382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6AA9A70-5350-EC10-87C2-9634220E382B}"/>
                </a:ext>
              </a:extLst>
            </p:cNvPr>
            <p:cNvSpPr/>
            <p:nvPr/>
          </p:nvSpPr>
          <p:spPr>
            <a:xfrm>
              <a:off x="1170878" y="2806677"/>
              <a:ext cx="2438400" cy="106680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296751D-E9FF-3ED4-22F1-885AF382576D}"/>
                </a:ext>
              </a:extLst>
            </p:cNvPr>
            <p:cNvSpPr/>
            <p:nvPr/>
          </p:nvSpPr>
          <p:spPr>
            <a:xfrm>
              <a:off x="1295400" y="2933700"/>
              <a:ext cx="2438400" cy="1066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b="1" dirty="0">
                  <a:solidFill>
                    <a:schemeClr val="tx1"/>
                  </a:solidFill>
                </a:rPr>
                <a:t>Market Share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D708D31-AE4E-4D32-AE7E-A7AE0288CF1E}"/>
              </a:ext>
            </a:extLst>
          </p:cNvPr>
          <p:cNvGrpSpPr/>
          <p:nvPr/>
        </p:nvGrpSpPr>
        <p:grpSpPr>
          <a:xfrm>
            <a:off x="15299946" y="2760853"/>
            <a:ext cx="2562922" cy="1193823"/>
            <a:chOff x="1170878" y="2806677"/>
            <a:chExt cx="2562922" cy="119382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62C1DE9-490E-1BF4-7777-E7B67D1B0FC1}"/>
                </a:ext>
              </a:extLst>
            </p:cNvPr>
            <p:cNvSpPr/>
            <p:nvPr/>
          </p:nvSpPr>
          <p:spPr>
            <a:xfrm>
              <a:off x="1170878" y="2806677"/>
              <a:ext cx="2438400" cy="1066800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44435F0-E306-F03D-F814-BDDD4C9C9398}"/>
                </a:ext>
              </a:extLst>
            </p:cNvPr>
            <p:cNvSpPr/>
            <p:nvPr/>
          </p:nvSpPr>
          <p:spPr>
            <a:xfrm>
              <a:off x="1295400" y="2933700"/>
              <a:ext cx="2438400" cy="1066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b="1" dirty="0">
                  <a:solidFill>
                    <a:schemeClr val="tx1"/>
                  </a:solidFill>
                </a:rPr>
                <a:t>Target 2020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54A3818-8144-8E6F-FA73-91503D115FF3}"/>
              </a:ext>
            </a:extLst>
          </p:cNvPr>
          <p:cNvSpPr/>
          <p:nvPr/>
        </p:nvSpPr>
        <p:spPr>
          <a:xfrm>
            <a:off x="474180" y="4567851"/>
            <a:ext cx="2711351" cy="609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Dim Customer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353C763-7985-A38C-995C-0090C6B1A6FB}"/>
              </a:ext>
            </a:extLst>
          </p:cNvPr>
          <p:cNvSpPr/>
          <p:nvPr/>
        </p:nvSpPr>
        <p:spPr>
          <a:xfrm>
            <a:off x="3992250" y="5531935"/>
            <a:ext cx="3579414" cy="609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Pre-Invoice Deduction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BB60DA-4ADB-F890-56B5-3F35F2691F5B}"/>
              </a:ext>
            </a:extLst>
          </p:cNvPr>
          <p:cNvSpPr/>
          <p:nvPr/>
        </p:nvSpPr>
        <p:spPr>
          <a:xfrm>
            <a:off x="3999698" y="4542631"/>
            <a:ext cx="3571966" cy="609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Manufacturing Cost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214831-A3F9-B3A7-1B25-379F017EEDE9}"/>
              </a:ext>
            </a:extLst>
          </p:cNvPr>
          <p:cNvSpPr/>
          <p:nvPr/>
        </p:nvSpPr>
        <p:spPr>
          <a:xfrm>
            <a:off x="474180" y="5531935"/>
            <a:ext cx="2711351" cy="609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Dim Product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4ECDA5-4B46-FC90-0B20-275FDAFB6E07}"/>
              </a:ext>
            </a:extLst>
          </p:cNvPr>
          <p:cNvSpPr/>
          <p:nvPr/>
        </p:nvSpPr>
        <p:spPr>
          <a:xfrm>
            <a:off x="474179" y="6543412"/>
            <a:ext cx="2711351" cy="609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Dim Market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9C0D57-EC9D-1B82-B9DE-EF922F759050}"/>
              </a:ext>
            </a:extLst>
          </p:cNvPr>
          <p:cNvSpPr/>
          <p:nvPr/>
        </p:nvSpPr>
        <p:spPr>
          <a:xfrm>
            <a:off x="474179" y="7604573"/>
            <a:ext cx="2711351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Fact Sales Monthly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09DFA3E-C68A-C7E8-5319-FBC1EEDFAC4E}"/>
              </a:ext>
            </a:extLst>
          </p:cNvPr>
          <p:cNvSpPr/>
          <p:nvPr/>
        </p:nvSpPr>
        <p:spPr>
          <a:xfrm>
            <a:off x="474178" y="8970534"/>
            <a:ext cx="2711351" cy="914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Fact Forecast  Monthly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6B8431-5ADF-AA87-727C-0A5D8C576D75}"/>
              </a:ext>
            </a:extLst>
          </p:cNvPr>
          <p:cNvSpPr/>
          <p:nvPr/>
        </p:nvSpPr>
        <p:spPr>
          <a:xfrm>
            <a:off x="3992250" y="6521239"/>
            <a:ext cx="3594155" cy="609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Post-Invoice Deduction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B1007F-A468-F407-20FB-F4B41B1C9F8C}"/>
              </a:ext>
            </a:extLst>
          </p:cNvPr>
          <p:cNvSpPr/>
          <p:nvPr/>
        </p:nvSpPr>
        <p:spPr>
          <a:xfrm>
            <a:off x="3977509" y="7600080"/>
            <a:ext cx="3594155" cy="609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Freight Cost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A8F8911-C13C-2BDD-163E-B06F8241F486}"/>
              </a:ext>
            </a:extLst>
          </p:cNvPr>
          <p:cNvSpPr/>
          <p:nvPr/>
        </p:nvSpPr>
        <p:spPr>
          <a:xfrm>
            <a:off x="4003415" y="8980913"/>
            <a:ext cx="3594155" cy="609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Gross Price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430DE1-0217-C5A3-560B-83A0A7DA74C6}"/>
              </a:ext>
            </a:extLst>
          </p:cNvPr>
          <p:cNvSpPr/>
          <p:nvPr/>
        </p:nvSpPr>
        <p:spPr>
          <a:xfrm>
            <a:off x="8882880" y="5097234"/>
            <a:ext cx="2562923" cy="2055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AtliQ &amp; its Competitor's data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A2DDBD-5CBE-FACD-BA65-8E733E3E8F00}"/>
              </a:ext>
            </a:extLst>
          </p:cNvPr>
          <p:cNvSpPr/>
          <p:nvPr/>
        </p:nvSpPr>
        <p:spPr>
          <a:xfrm>
            <a:off x="12091414" y="5080272"/>
            <a:ext cx="2562922" cy="2055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AtliQ ‘s Advertisement &amp; promotional expense data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4204A59-6B12-9A23-15E5-CA3C1BEC234E}"/>
              </a:ext>
            </a:extLst>
          </p:cNvPr>
          <p:cNvSpPr/>
          <p:nvPr/>
        </p:nvSpPr>
        <p:spPr>
          <a:xfrm>
            <a:off x="15299947" y="5097234"/>
            <a:ext cx="2562922" cy="2055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Target Data for 2020 provided by product owner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11A735D-2343-5103-26ED-AED54A85FB2E}"/>
              </a:ext>
            </a:extLst>
          </p:cNvPr>
          <p:cNvSpPr/>
          <p:nvPr/>
        </p:nvSpPr>
        <p:spPr>
          <a:xfrm>
            <a:off x="2286000" y="1632477"/>
            <a:ext cx="2438400" cy="5822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SQL Database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8C5ADE5-D08F-D297-0C8F-377843C14FB0}"/>
              </a:ext>
            </a:extLst>
          </p:cNvPr>
          <p:cNvSpPr/>
          <p:nvPr/>
        </p:nvSpPr>
        <p:spPr>
          <a:xfrm>
            <a:off x="12091413" y="1742862"/>
            <a:ext cx="2438400" cy="5822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Excel files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4CC6DFF-CB7D-0EE0-5789-E2076D081106}"/>
              </a:ext>
            </a:extLst>
          </p:cNvPr>
          <p:cNvCxnSpPr>
            <a:stCxn id="80" idx="2"/>
          </p:cNvCxnSpPr>
          <p:nvPr/>
        </p:nvCxnSpPr>
        <p:spPr>
          <a:xfrm>
            <a:off x="3505200" y="2214693"/>
            <a:ext cx="0" cy="11038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10F67B1-1449-C897-42BA-0851A82B9274}"/>
              </a:ext>
            </a:extLst>
          </p:cNvPr>
          <p:cNvCxnSpPr/>
          <p:nvPr/>
        </p:nvCxnSpPr>
        <p:spPr>
          <a:xfrm>
            <a:off x="3505200" y="2325078"/>
            <a:ext cx="18939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15F9DAD-E659-A760-1DD7-9FFDF6368396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5399176" y="2325078"/>
            <a:ext cx="0" cy="4750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ABDDD89-EA7C-32F3-EA3E-E17E2EC5568E}"/>
              </a:ext>
            </a:extLst>
          </p:cNvPr>
          <p:cNvCxnSpPr>
            <a:cxnSpLocks/>
          </p:cNvCxnSpPr>
          <p:nvPr/>
        </p:nvCxnSpPr>
        <p:spPr>
          <a:xfrm>
            <a:off x="1672339" y="2325078"/>
            <a:ext cx="18939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2AB2366-9C3D-7B99-083A-58B179545965}"/>
              </a:ext>
            </a:extLst>
          </p:cNvPr>
          <p:cNvCxnSpPr>
            <a:cxnSpLocks/>
          </p:cNvCxnSpPr>
          <p:nvPr/>
        </p:nvCxnSpPr>
        <p:spPr>
          <a:xfrm>
            <a:off x="1672339" y="2325078"/>
            <a:ext cx="0" cy="4750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DBA1B84-3625-3202-1199-F0C18B226E78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13310613" y="2325078"/>
            <a:ext cx="12316" cy="14894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51A833-50BF-5815-58F0-458AC15A21BF}"/>
              </a:ext>
            </a:extLst>
          </p:cNvPr>
          <p:cNvCxnSpPr>
            <a:cxnSpLocks/>
          </p:cNvCxnSpPr>
          <p:nvPr/>
        </p:nvCxnSpPr>
        <p:spPr>
          <a:xfrm>
            <a:off x="13276182" y="2476500"/>
            <a:ext cx="32592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D7B83B4-C3AD-EC4B-6E8E-4293B108DA17}"/>
              </a:ext>
            </a:extLst>
          </p:cNvPr>
          <p:cNvCxnSpPr>
            <a:cxnSpLocks/>
          </p:cNvCxnSpPr>
          <p:nvPr/>
        </p:nvCxnSpPr>
        <p:spPr>
          <a:xfrm>
            <a:off x="9982200" y="2476500"/>
            <a:ext cx="335509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6AF0DC-6E43-7A4F-3EFF-EFB7F472EB28}"/>
              </a:ext>
            </a:extLst>
          </p:cNvPr>
          <p:cNvCxnSpPr>
            <a:cxnSpLocks/>
          </p:cNvCxnSpPr>
          <p:nvPr/>
        </p:nvCxnSpPr>
        <p:spPr>
          <a:xfrm>
            <a:off x="9982200" y="2476500"/>
            <a:ext cx="0" cy="28435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1BD9C1-9B96-FB4F-666F-25D72EBDA59C}"/>
              </a:ext>
            </a:extLst>
          </p:cNvPr>
          <p:cNvCxnSpPr>
            <a:cxnSpLocks/>
          </p:cNvCxnSpPr>
          <p:nvPr/>
        </p:nvCxnSpPr>
        <p:spPr>
          <a:xfrm>
            <a:off x="16522700" y="2474023"/>
            <a:ext cx="0" cy="28435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5A9A57A-1688-93E8-3B83-086871F20A34}"/>
              </a:ext>
            </a:extLst>
          </p:cNvPr>
          <p:cNvCxnSpPr>
            <a:cxnSpLocks/>
          </p:cNvCxnSpPr>
          <p:nvPr/>
        </p:nvCxnSpPr>
        <p:spPr>
          <a:xfrm>
            <a:off x="13322929" y="2476500"/>
            <a:ext cx="0" cy="28435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75760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44948D2-85F4-45BF-8155-8E7A18422604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6538445-EA6E-4CDC-8237-981F9F7BFF81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586</Words>
  <Application>Microsoft Office PowerPoint</Application>
  <PresentationFormat>Custom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Open Sans Bold</vt:lpstr>
      <vt:lpstr>Arial</vt:lpstr>
      <vt:lpstr>Segoe UI</vt:lpstr>
      <vt:lpstr>Calibri</vt:lpstr>
      <vt:lpstr>Open Sans</vt:lpstr>
      <vt:lpstr>Bebas Neue Bold</vt:lpstr>
      <vt:lpstr>Wingdings</vt:lpstr>
      <vt:lpstr>Abadi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Kanchan Sinha</dc:creator>
  <cp:lastModifiedBy>Kanchan Sinha</cp:lastModifiedBy>
  <cp:revision>4</cp:revision>
  <dcterms:created xsi:type="dcterms:W3CDTF">2006-08-16T00:00:00Z</dcterms:created>
  <dcterms:modified xsi:type="dcterms:W3CDTF">2025-02-15T11:01:34Z</dcterms:modified>
  <dc:identifier>DAGQcvQ5jEc</dc:identifier>
</cp:coreProperties>
</file>